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5"/>
  </p:notesMasterIdLst>
  <p:handoutMasterIdLst>
    <p:handoutMasterId r:id="rId26"/>
  </p:handoutMasterIdLst>
  <p:sldIdLst>
    <p:sldId id="256" r:id="rId5"/>
    <p:sldId id="266" r:id="rId6"/>
    <p:sldId id="303" r:id="rId7"/>
    <p:sldId id="7265" r:id="rId8"/>
    <p:sldId id="305" r:id="rId9"/>
    <p:sldId id="7266" r:id="rId10"/>
    <p:sldId id="7264" r:id="rId11"/>
    <p:sldId id="299" r:id="rId12"/>
    <p:sldId id="274" r:id="rId13"/>
    <p:sldId id="306" r:id="rId14"/>
    <p:sldId id="307" r:id="rId15"/>
    <p:sldId id="308" r:id="rId16"/>
    <p:sldId id="310" r:id="rId17"/>
    <p:sldId id="271" r:id="rId18"/>
    <p:sldId id="300" r:id="rId19"/>
    <p:sldId id="304" r:id="rId20"/>
    <p:sldId id="311" r:id="rId21"/>
    <p:sldId id="7267" r:id="rId22"/>
    <p:sldId id="7263" r:id="rId23"/>
    <p:sldId id="295" r:id="rId24"/>
  </p:sldIdLst>
  <p:sldSz cx="12192000" cy="6858000"/>
  <p:notesSz cx="6858000" cy="9144000"/>
  <p:custDataLst>
    <p:tags r:id="rId27"/>
  </p:custDataLst>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A2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70690" autoAdjust="0"/>
  </p:normalViewPr>
  <p:slideViewPr>
    <p:cSldViewPr snapToGrid="0">
      <p:cViewPr varScale="1">
        <p:scale>
          <a:sx n="60" d="100"/>
          <a:sy n="60" d="100"/>
        </p:scale>
        <p:origin x="1005" y="55"/>
      </p:cViewPr>
      <p:guideLst/>
    </p:cSldViewPr>
  </p:slideViewPr>
  <p:outlineViewPr>
    <p:cViewPr>
      <p:scale>
        <a:sx n="33" d="100"/>
        <a:sy n="33" d="100"/>
      </p:scale>
      <p:origin x="0" y="-57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4" d="100"/>
          <a:sy n="114" d="100"/>
        </p:scale>
        <p:origin x="222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A65D721-3F0A-41A3-B555-1F61C07BF1BE}" type="datetime1">
              <a:rPr lang="en-GB" smtClean="0"/>
              <a:t>20/04/2024</a:t>
            </a:fld>
            <a:endParaRPr lang="en-GB" dirty="0"/>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AF8A362-CAFC-4987-9A50-47570528395E}" type="slidenum">
              <a:rPr lang="en-GB" smtClean="0"/>
              <a:t>‹#›</a:t>
            </a:fld>
            <a:endParaRPr lang="en-GB" dirty="0"/>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543ED9D-E132-4572-9D4D-99356D8DF6B4}" type="datetime1">
              <a:rPr lang="en-GB" smtClean="0"/>
              <a:t>20/04/2024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4EEB602-95FC-483A-B12D-216A7AD7EA24}" type="slidenum">
              <a:rPr lang="en-GB" smtClean="0"/>
              <a:t>‹#›</a:t>
            </a:fld>
            <a:endParaRPr lang="en-GB" dirty="0"/>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dirty="0"/>
              <a:t>Good morning - I’m delighted to start this morning’s session with a presentation on the Power of N1</a:t>
            </a:r>
          </a:p>
          <a:p>
            <a:pPr rtl="0"/>
            <a:endParaRPr lang="en-GB" dirty="0"/>
          </a:p>
          <a:p>
            <a:pPr rtl="0"/>
            <a:r>
              <a:rPr lang="en-GB" dirty="0"/>
              <a:t>Using a fixed N1 as part of your leakage calculations may be something that you do regularly, but a deeper understanding of how N1 varies with pressure is a powerful tool that can unlock a whole range of further useful and important relationships </a:t>
            </a:r>
          </a:p>
          <a:p>
            <a:pPr rtl="0"/>
            <a:endParaRPr lang="en-GB" dirty="0"/>
          </a:p>
          <a:p>
            <a:pPr rtl="0"/>
            <a:r>
              <a:rPr lang="en-GB" dirty="0"/>
              <a:t>Let’s take a look at the agenda</a:t>
            </a:r>
          </a:p>
          <a:p>
            <a:endParaRPr lang="en-GB" dirty="0"/>
          </a:p>
        </p:txBody>
      </p:sp>
      <p:sp>
        <p:nvSpPr>
          <p:cNvPr id="4" name="Date Placeholder 3"/>
          <p:cNvSpPr>
            <a:spLocks noGrp="1"/>
          </p:cNvSpPr>
          <p:nvPr>
            <p:ph type="dt" idx="1"/>
          </p:nvPr>
        </p:nvSpPr>
        <p:spPr/>
        <p:txBody>
          <a:bodyPr/>
          <a:lstStyle/>
          <a:p>
            <a:pPr rtl="0"/>
            <a:fld id="{0543ED9D-E132-4572-9D4D-99356D8DF6B4}" type="datetime1">
              <a:rPr lang="en-GB" smtClean="0"/>
              <a:t>20/04/2024</a:t>
            </a:fld>
            <a:endParaRPr lang="en-GB" dirty="0"/>
          </a:p>
        </p:txBody>
      </p:sp>
      <p:sp>
        <p:nvSpPr>
          <p:cNvPr id="5" name="Slide Number Placeholder 4"/>
          <p:cNvSpPr>
            <a:spLocks noGrp="1"/>
          </p:cNvSpPr>
          <p:nvPr>
            <p:ph type="sldNum" sz="quarter" idx="5"/>
          </p:nvPr>
        </p:nvSpPr>
        <p:spPr/>
        <p:txBody>
          <a:bodyPr/>
          <a:lstStyle/>
          <a:p>
            <a:pPr rtl="0"/>
            <a:fld id="{54EEB602-95FC-483A-B12D-216A7AD7EA24}" type="slidenum">
              <a:rPr lang="en-GB" smtClean="0"/>
              <a:t>1</a:t>
            </a:fld>
            <a:endParaRPr lang="en-GB" dirty="0"/>
          </a:p>
        </p:txBody>
      </p:sp>
    </p:spTree>
    <p:extLst>
      <p:ext uri="{BB962C8B-B14F-4D97-AF65-F5344CB8AC3E}">
        <p14:creationId xmlns:p14="http://schemas.microsoft.com/office/powerpoint/2010/main" val="1254687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has been understood for some time that N1 values can vary as pressure changes.</a:t>
            </a:r>
          </a:p>
          <a:p>
            <a:endParaRPr lang="en-GB" dirty="0"/>
          </a:p>
          <a:p>
            <a:r>
              <a:rPr lang="en-GB" dirty="0"/>
              <a:t>A 2017 paper thoroughly explored this relationship, showing that as pressure drops towards zero, values of N1 reduce towards 0.5, and as pressure increases, N1 values increase towards 1.5</a:t>
            </a:r>
          </a:p>
          <a:p>
            <a:endParaRPr lang="en-GB" dirty="0"/>
          </a:p>
          <a:p>
            <a:r>
              <a:rPr lang="en-GB" dirty="0"/>
              <a:t>Therefore, at low or high pressures, it is important to understand the N1:AZP relationship so that you can more accurately model the impact of pressure management activities.</a:t>
            </a:r>
          </a:p>
          <a:p>
            <a:endParaRPr lang="en-GB" dirty="0"/>
          </a:p>
        </p:txBody>
      </p:sp>
      <p:sp>
        <p:nvSpPr>
          <p:cNvPr id="4" name="Date Placeholder 3"/>
          <p:cNvSpPr>
            <a:spLocks noGrp="1"/>
          </p:cNvSpPr>
          <p:nvPr>
            <p:ph type="dt" idx="1"/>
          </p:nvPr>
        </p:nvSpPr>
        <p:spPr/>
        <p:txBody>
          <a:bodyPr/>
          <a:lstStyle/>
          <a:p>
            <a:pPr rtl="0"/>
            <a:fld id="{0543ED9D-E132-4572-9D4D-99356D8DF6B4}" type="datetime1">
              <a:rPr lang="en-GB" smtClean="0"/>
              <a:t>20/04/2024</a:t>
            </a:fld>
            <a:endParaRPr lang="en-GB" dirty="0"/>
          </a:p>
        </p:txBody>
      </p:sp>
      <p:sp>
        <p:nvSpPr>
          <p:cNvPr id="5" name="Slide Number Placeholder 4"/>
          <p:cNvSpPr>
            <a:spLocks noGrp="1"/>
          </p:cNvSpPr>
          <p:nvPr>
            <p:ph type="sldNum" sz="quarter" idx="5"/>
          </p:nvPr>
        </p:nvSpPr>
        <p:spPr/>
        <p:txBody>
          <a:bodyPr/>
          <a:lstStyle/>
          <a:p>
            <a:pPr rtl="0"/>
            <a:fld id="{54EEB602-95FC-483A-B12D-216A7AD7EA24}" type="slidenum">
              <a:rPr lang="en-GB" smtClean="0"/>
              <a:t>10</a:t>
            </a:fld>
            <a:endParaRPr lang="en-GB" dirty="0"/>
          </a:p>
        </p:txBody>
      </p:sp>
    </p:spTree>
    <p:extLst>
      <p:ext uri="{BB962C8B-B14F-4D97-AF65-F5344CB8AC3E}">
        <p14:creationId xmlns:p14="http://schemas.microsoft.com/office/powerpoint/2010/main" val="1660635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explore this relationship a little further –</a:t>
            </a:r>
          </a:p>
          <a:p>
            <a:endParaRPr lang="en-GB" dirty="0"/>
          </a:p>
          <a:p>
            <a:r>
              <a:rPr lang="en-GB" dirty="0"/>
              <a:t>In this example, we have a Zone or DMA where a carefully controlled N1 test has resulted in an N1 value of 1.29 at an average of 40m AZP. This is represented by the red dotted line.</a:t>
            </a:r>
          </a:p>
          <a:p>
            <a:endParaRPr lang="en-GB" dirty="0"/>
          </a:p>
          <a:p>
            <a:r>
              <a:rPr lang="en-GB" dirty="0"/>
              <a:t>If we assume N1 to be fixed, then we assume that the value of 1.29 for N1 will not change, regardless of whether AZP is increased or decreased. We also assume that the % of Fixed and Variable Area leakage does not change regardless of whether pressure is increased or decreased.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Using a fixed N1 could result in expected results from pressure management not being met</a:t>
            </a:r>
          </a:p>
          <a:p>
            <a:endParaRPr lang="en-GB" dirty="0"/>
          </a:p>
        </p:txBody>
      </p:sp>
      <p:sp>
        <p:nvSpPr>
          <p:cNvPr id="4" name="Date Placeholder 3"/>
          <p:cNvSpPr>
            <a:spLocks noGrp="1"/>
          </p:cNvSpPr>
          <p:nvPr>
            <p:ph type="dt" idx="1"/>
          </p:nvPr>
        </p:nvSpPr>
        <p:spPr/>
        <p:txBody>
          <a:bodyPr/>
          <a:lstStyle/>
          <a:p>
            <a:pPr rtl="0"/>
            <a:fld id="{0543ED9D-E132-4572-9D4D-99356D8DF6B4}" type="datetime1">
              <a:rPr lang="en-GB" smtClean="0"/>
              <a:t>20/04/2024</a:t>
            </a:fld>
            <a:endParaRPr lang="en-GB" dirty="0"/>
          </a:p>
        </p:txBody>
      </p:sp>
      <p:sp>
        <p:nvSpPr>
          <p:cNvPr id="5" name="Slide Number Placeholder 4"/>
          <p:cNvSpPr>
            <a:spLocks noGrp="1"/>
          </p:cNvSpPr>
          <p:nvPr>
            <p:ph type="sldNum" sz="quarter" idx="5"/>
          </p:nvPr>
        </p:nvSpPr>
        <p:spPr/>
        <p:txBody>
          <a:bodyPr/>
          <a:lstStyle/>
          <a:p>
            <a:pPr rtl="0"/>
            <a:fld id="{54EEB602-95FC-483A-B12D-216A7AD7EA24}" type="slidenum">
              <a:rPr lang="en-GB" smtClean="0"/>
              <a:t>11</a:t>
            </a:fld>
            <a:endParaRPr lang="en-GB" dirty="0"/>
          </a:p>
        </p:txBody>
      </p:sp>
    </p:spTree>
    <p:extLst>
      <p:ext uri="{BB962C8B-B14F-4D97-AF65-F5344CB8AC3E}">
        <p14:creationId xmlns:p14="http://schemas.microsoft.com/office/powerpoint/2010/main" val="3836877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using FAVAD concepts, we can predict what will happen to N1 as AZP is reduced below 40m, and this is represented in the graph by the green dotted line. </a:t>
            </a:r>
          </a:p>
          <a:p>
            <a:endParaRPr lang="en-GB" dirty="0"/>
          </a:p>
          <a:p>
            <a:r>
              <a:rPr lang="en-GB" dirty="0"/>
              <a:t>We can predict that as pressure drops, N1 drops, and this reduction in N1 is particularly strong as pressure reduces below 20m. As N1 reduces below 1.29, the percentage of Variable Area Leaks reduces and the percentage of Fixed Area Leaks increases – at an N1 of 1.29, VAL = 79% and FAL=21%, but at an AZP of 20m,  N1 is approximately 1.16, with VAL of 66% and FAL of 34%</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 by continuing to use a fixed N1 of 1.29 in this zone, as pressure is reduced, your predictions of leaks flow rate reductions will be over-estimated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Burst reductions are a separate calculation using the N2 power law</a:t>
            </a:r>
          </a:p>
          <a:p>
            <a:endParaRPr lang="en-GB" dirty="0"/>
          </a:p>
          <a:p>
            <a:endParaRPr lang="en-GB" dirty="0"/>
          </a:p>
        </p:txBody>
      </p:sp>
      <p:sp>
        <p:nvSpPr>
          <p:cNvPr id="4" name="Date Placeholder 3"/>
          <p:cNvSpPr>
            <a:spLocks noGrp="1"/>
          </p:cNvSpPr>
          <p:nvPr>
            <p:ph type="dt" idx="1"/>
          </p:nvPr>
        </p:nvSpPr>
        <p:spPr/>
        <p:txBody>
          <a:bodyPr/>
          <a:lstStyle/>
          <a:p>
            <a:pPr rtl="0"/>
            <a:fld id="{0543ED9D-E132-4572-9D4D-99356D8DF6B4}" type="datetime1">
              <a:rPr lang="en-GB" smtClean="0"/>
              <a:t>20/04/2024</a:t>
            </a:fld>
            <a:endParaRPr lang="en-GB" dirty="0"/>
          </a:p>
        </p:txBody>
      </p:sp>
      <p:sp>
        <p:nvSpPr>
          <p:cNvPr id="5" name="Slide Number Placeholder 4"/>
          <p:cNvSpPr>
            <a:spLocks noGrp="1"/>
          </p:cNvSpPr>
          <p:nvPr>
            <p:ph type="sldNum" sz="quarter" idx="5"/>
          </p:nvPr>
        </p:nvSpPr>
        <p:spPr/>
        <p:txBody>
          <a:bodyPr/>
          <a:lstStyle/>
          <a:p>
            <a:pPr rtl="0"/>
            <a:fld id="{54EEB602-95FC-483A-B12D-216A7AD7EA24}" type="slidenum">
              <a:rPr lang="en-GB" smtClean="0"/>
              <a:t>12</a:t>
            </a:fld>
            <a:endParaRPr lang="en-GB" dirty="0"/>
          </a:p>
        </p:txBody>
      </p:sp>
    </p:spTree>
    <p:extLst>
      <p:ext uri="{BB962C8B-B14F-4D97-AF65-F5344CB8AC3E}">
        <p14:creationId xmlns:p14="http://schemas.microsoft.com/office/powerpoint/2010/main" val="2169193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FAVAD, we can predict that N1 increases as AZP rises above 40m</a:t>
            </a:r>
          </a:p>
          <a:p>
            <a:endParaRPr lang="en-US" dirty="0"/>
          </a:p>
          <a:p>
            <a:r>
              <a:rPr lang="en-US" dirty="0"/>
              <a:t>In this example, if a fixed N1 of 1.29 is used, as AZP rises above 40m, predictions of leak flow rates will be underestimated.</a:t>
            </a:r>
          </a:p>
          <a:p>
            <a:endParaRPr lang="en-GB" dirty="0"/>
          </a:p>
        </p:txBody>
      </p:sp>
      <p:sp>
        <p:nvSpPr>
          <p:cNvPr id="4" name="Date Placeholder 3"/>
          <p:cNvSpPr>
            <a:spLocks noGrp="1"/>
          </p:cNvSpPr>
          <p:nvPr>
            <p:ph type="dt" idx="1"/>
          </p:nvPr>
        </p:nvSpPr>
        <p:spPr/>
        <p:txBody>
          <a:bodyPr/>
          <a:lstStyle/>
          <a:p>
            <a:pPr rtl="0"/>
            <a:fld id="{0543ED9D-E132-4572-9D4D-99356D8DF6B4}" type="datetime1">
              <a:rPr lang="en-GB" smtClean="0"/>
              <a:t>20/04/2024</a:t>
            </a:fld>
            <a:endParaRPr lang="en-GB" dirty="0"/>
          </a:p>
        </p:txBody>
      </p:sp>
      <p:sp>
        <p:nvSpPr>
          <p:cNvPr id="5" name="Slide Number Placeholder 4"/>
          <p:cNvSpPr>
            <a:spLocks noGrp="1"/>
          </p:cNvSpPr>
          <p:nvPr>
            <p:ph type="sldNum" sz="quarter" idx="5"/>
          </p:nvPr>
        </p:nvSpPr>
        <p:spPr/>
        <p:txBody>
          <a:bodyPr/>
          <a:lstStyle/>
          <a:p>
            <a:pPr rtl="0"/>
            <a:fld id="{54EEB602-95FC-483A-B12D-216A7AD7EA24}" type="slidenum">
              <a:rPr lang="en-GB" smtClean="0"/>
              <a:t>13</a:t>
            </a:fld>
            <a:endParaRPr lang="en-GB" dirty="0"/>
          </a:p>
        </p:txBody>
      </p:sp>
    </p:spTree>
    <p:extLst>
      <p:ext uri="{BB962C8B-B14F-4D97-AF65-F5344CB8AC3E}">
        <p14:creationId xmlns:p14="http://schemas.microsoft.com/office/powerpoint/2010/main" val="3977633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rtl="0"/>
            <a:fld id="{F07F282E-55F5-4803-B60F-09BA4600E538}" type="slidenum">
              <a:rPr lang="en-GB" smtClean="0"/>
              <a:t>14</a:t>
            </a:fld>
            <a:endParaRPr lang="en-GB" dirty="0"/>
          </a:p>
        </p:txBody>
      </p:sp>
      <p:sp>
        <p:nvSpPr>
          <p:cNvPr id="5" name="Date Placeholder 4">
            <a:extLst>
              <a:ext uri="{FF2B5EF4-FFF2-40B4-BE49-F238E27FC236}">
                <a16:creationId xmlns:a16="http://schemas.microsoft.com/office/drawing/2014/main" id="{EA7B8A35-2C7E-4C15-AFCF-AC72CA638DE1}"/>
              </a:ext>
            </a:extLst>
          </p:cNvPr>
          <p:cNvSpPr>
            <a:spLocks noGrp="1"/>
          </p:cNvSpPr>
          <p:nvPr>
            <p:ph type="dt" idx="1"/>
          </p:nvPr>
        </p:nvSpPr>
        <p:spPr/>
        <p:txBody>
          <a:bodyPr/>
          <a:lstStyle/>
          <a:p>
            <a:pPr rtl="0"/>
            <a:fld id="{258482EF-6F36-477D-BAEE-4C6EAD738A78}" type="datetime1">
              <a:rPr lang="en-GB" smtClean="0"/>
              <a:t>20/04/2024</a:t>
            </a:fld>
            <a:endParaRPr lang="en-GB" dirty="0"/>
          </a:p>
        </p:txBody>
      </p:sp>
    </p:spTree>
    <p:extLst>
      <p:ext uri="{BB962C8B-B14F-4D97-AF65-F5344CB8AC3E}">
        <p14:creationId xmlns:p14="http://schemas.microsoft.com/office/powerpoint/2010/main" val="4200283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when a good quality N1 test is completed for a zone or DMA, the value of N1 at a specific AZP will place that zone or DMA somewhere within a family of curves, shown in this graph.  This graph shows a selection of all the possible N1:AZP curves – this graph is also shown in the recently released IWA DMA guidance notes.</a:t>
            </a:r>
          </a:p>
          <a:p>
            <a:endParaRPr lang="en-GB" dirty="0"/>
          </a:p>
          <a:p>
            <a:r>
              <a:rPr lang="en-GB" dirty="0"/>
              <a:t>This will derive the relationship in that zone or DMA between AZP and N1.</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As the AZP reduces and N1 reduces, the % of Variable Area Leaks also reduces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WLR&amp;A have been able to show that these curves are the key to more reliable system-specific calculations of </a:t>
            </a:r>
            <a:r>
              <a:rPr lang="en-GB" sz="1200" dirty="0" err="1">
                <a:latin typeface="Arial" panose="020B0604020202020204" pitchFamily="34" charset="0"/>
                <a:cs typeface="Arial" panose="020B0604020202020204" pitchFamily="34" charset="0"/>
              </a:rPr>
              <a:t>pressure:leak</a:t>
            </a:r>
            <a:r>
              <a:rPr lang="en-GB" sz="1200" dirty="0">
                <a:latin typeface="Arial" panose="020B0604020202020204" pitchFamily="34" charset="0"/>
                <a:cs typeface="Arial" panose="020B0604020202020204" pitchFamily="34" charset="0"/>
              </a:rPr>
              <a:t> flowrate relationships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All these methods have already been extensively field tested and used on actual DMAs in operational systems in different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endParaRPr lang="en-GB" dirty="0"/>
          </a:p>
          <a:p>
            <a:endParaRPr lang="en-GB" dirty="0"/>
          </a:p>
          <a:p>
            <a:endParaRPr lang="en-GB" dirty="0"/>
          </a:p>
          <a:p>
            <a:endParaRPr lang="en-GB" dirty="0"/>
          </a:p>
          <a:p>
            <a:endParaRPr lang="en-GB" dirty="0"/>
          </a:p>
        </p:txBody>
      </p:sp>
      <p:sp>
        <p:nvSpPr>
          <p:cNvPr id="4" name="Date Placeholder 3"/>
          <p:cNvSpPr>
            <a:spLocks noGrp="1"/>
          </p:cNvSpPr>
          <p:nvPr>
            <p:ph type="dt" idx="1"/>
          </p:nvPr>
        </p:nvSpPr>
        <p:spPr/>
        <p:txBody>
          <a:bodyPr/>
          <a:lstStyle/>
          <a:p>
            <a:pPr rtl="0"/>
            <a:fld id="{0543ED9D-E132-4572-9D4D-99356D8DF6B4}" type="datetime1">
              <a:rPr lang="en-GB" smtClean="0"/>
              <a:t>20/04/2024</a:t>
            </a:fld>
            <a:endParaRPr lang="en-GB" dirty="0"/>
          </a:p>
        </p:txBody>
      </p:sp>
      <p:sp>
        <p:nvSpPr>
          <p:cNvPr id="5" name="Slide Number Placeholder 4"/>
          <p:cNvSpPr>
            <a:spLocks noGrp="1"/>
          </p:cNvSpPr>
          <p:nvPr>
            <p:ph type="sldNum" sz="quarter" idx="5"/>
          </p:nvPr>
        </p:nvSpPr>
        <p:spPr/>
        <p:txBody>
          <a:bodyPr/>
          <a:lstStyle/>
          <a:p>
            <a:pPr rtl="0"/>
            <a:fld id="{54EEB602-95FC-483A-B12D-216A7AD7EA24}" type="slidenum">
              <a:rPr lang="en-GB" smtClean="0"/>
              <a:t>15</a:t>
            </a:fld>
            <a:endParaRPr lang="en-GB" dirty="0"/>
          </a:p>
        </p:txBody>
      </p:sp>
    </p:spTree>
    <p:extLst>
      <p:ext uri="{BB962C8B-B14F-4D97-AF65-F5344CB8AC3E}">
        <p14:creationId xmlns:p14="http://schemas.microsoft.com/office/powerpoint/2010/main" val="1512244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Experience in many countries tends to show that N1s have been over-estimated for many years, unless they are performing strictly controlled N1 tests</a:t>
            </a:r>
          </a:p>
          <a:p>
            <a:endParaRPr lang="en-GB" dirty="0"/>
          </a:p>
          <a:p>
            <a:r>
              <a:rPr lang="en-GB" dirty="0"/>
              <a:t>Reliable N1 tests unlock not only the N1:AZP relationship, but also further important calculations:</a:t>
            </a:r>
          </a:p>
          <a:p>
            <a:pPr lvl="1"/>
            <a:r>
              <a:rPr lang="en-GB" dirty="0">
                <a:solidFill>
                  <a:srgbClr val="002060"/>
                </a:solidFill>
              </a:rPr>
              <a:t>AZP AND LEAK FLOW RATE</a:t>
            </a:r>
          </a:p>
          <a:p>
            <a:pPr lvl="1"/>
            <a:r>
              <a:rPr lang="en-GB" cap="all" dirty="0">
                <a:solidFill>
                  <a:srgbClr val="002060"/>
                </a:solidFill>
              </a:rPr>
              <a:t>Improved</a:t>
            </a:r>
            <a:r>
              <a:rPr lang="en-GB" dirty="0">
                <a:solidFill>
                  <a:srgbClr val="002060"/>
                </a:solidFill>
              </a:rPr>
              <a:t> INFLOW SEPARATION INTO LEAKAGE AND CONSUMPTION</a:t>
            </a:r>
          </a:p>
          <a:p>
            <a:pPr lvl="1"/>
            <a:r>
              <a:rPr lang="en-GB" dirty="0">
                <a:solidFill>
                  <a:srgbClr val="002060"/>
                </a:solidFill>
              </a:rPr>
              <a:t>CALCULATION OF ZONE-SPECIFIC NIGHT DAY FACTORS (IF USED)	</a:t>
            </a:r>
          </a:p>
          <a:p>
            <a:pPr lvl="2"/>
            <a:r>
              <a:rPr lang="en-GB" dirty="0">
                <a:latin typeface="Calibri" panose="020F0502020204030204" pitchFamily="34" charset="0"/>
                <a:cs typeface="Calibri" panose="020F0502020204030204" pitchFamily="34" charset="0"/>
              </a:rPr>
              <a:t>Lower operating pressures and higher N1s in the Bahamas than in UK result in NDFs as high as 90 hours/day -  3 times as large as in the 30 hrs/day shown in the UK 2017 study </a:t>
            </a:r>
          </a:p>
          <a:p>
            <a:endParaRPr lang="en-GB" dirty="0"/>
          </a:p>
        </p:txBody>
      </p:sp>
      <p:sp>
        <p:nvSpPr>
          <p:cNvPr id="4" name="Date Placeholder 3"/>
          <p:cNvSpPr>
            <a:spLocks noGrp="1"/>
          </p:cNvSpPr>
          <p:nvPr>
            <p:ph type="dt" idx="1"/>
          </p:nvPr>
        </p:nvSpPr>
        <p:spPr/>
        <p:txBody>
          <a:bodyPr/>
          <a:lstStyle/>
          <a:p>
            <a:pPr rtl="0"/>
            <a:fld id="{0543ED9D-E132-4572-9D4D-99356D8DF6B4}" type="datetime1">
              <a:rPr lang="en-GB" smtClean="0"/>
              <a:t>20/04/2024</a:t>
            </a:fld>
            <a:endParaRPr lang="en-GB" dirty="0"/>
          </a:p>
        </p:txBody>
      </p:sp>
      <p:sp>
        <p:nvSpPr>
          <p:cNvPr id="5" name="Slide Number Placeholder 4"/>
          <p:cNvSpPr>
            <a:spLocks noGrp="1"/>
          </p:cNvSpPr>
          <p:nvPr>
            <p:ph type="sldNum" sz="quarter" idx="5"/>
          </p:nvPr>
        </p:nvSpPr>
        <p:spPr/>
        <p:txBody>
          <a:bodyPr/>
          <a:lstStyle/>
          <a:p>
            <a:pPr rtl="0"/>
            <a:fld id="{54EEB602-95FC-483A-B12D-216A7AD7EA24}" type="slidenum">
              <a:rPr lang="en-GB" smtClean="0"/>
              <a:t>16</a:t>
            </a:fld>
            <a:endParaRPr lang="en-GB" dirty="0"/>
          </a:p>
        </p:txBody>
      </p:sp>
    </p:spTree>
    <p:extLst>
      <p:ext uri="{BB962C8B-B14F-4D97-AF65-F5344CB8AC3E}">
        <p14:creationId xmlns:p14="http://schemas.microsoft.com/office/powerpoint/2010/main" val="51773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0543ED9D-E132-4572-9D4D-99356D8DF6B4}" type="datetime1">
              <a:rPr lang="en-GB" smtClean="0"/>
              <a:t>20/04/2024</a:t>
            </a:fld>
            <a:endParaRPr lang="en-GB" dirty="0"/>
          </a:p>
        </p:txBody>
      </p:sp>
      <p:sp>
        <p:nvSpPr>
          <p:cNvPr id="5" name="Slide Number Placeholder 4"/>
          <p:cNvSpPr>
            <a:spLocks noGrp="1"/>
          </p:cNvSpPr>
          <p:nvPr>
            <p:ph type="sldNum" sz="quarter" idx="5"/>
          </p:nvPr>
        </p:nvSpPr>
        <p:spPr/>
        <p:txBody>
          <a:bodyPr/>
          <a:lstStyle/>
          <a:p>
            <a:pPr rtl="0"/>
            <a:fld id="{54EEB602-95FC-483A-B12D-216A7AD7EA24}" type="slidenum">
              <a:rPr lang="en-GB" smtClean="0"/>
              <a:t>17</a:t>
            </a:fld>
            <a:endParaRPr lang="en-GB" dirty="0"/>
          </a:p>
        </p:txBody>
      </p:sp>
    </p:spTree>
    <p:extLst>
      <p:ext uri="{BB962C8B-B14F-4D97-AF65-F5344CB8AC3E}">
        <p14:creationId xmlns:p14="http://schemas.microsoft.com/office/powerpoint/2010/main" val="3245152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GWF Balance utilises results from N1 tests and SCF calculations to really help Utilities understand their leakage at a zone or DMA level</a:t>
            </a:r>
          </a:p>
          <a:p>
            <a:endParaRPr lang="en-GB" dirty="0"/>
          </a:p>
        </p:txBody>
      </p:sp>
      <p:sp>
        <p:nvSpPr>
          <p:cNvPr id="4" name="Date Placeholder 3"/>
          <p:cNvSpPr>
            <a:spLocks noGrp="1"/>
          </p:cNvSpPr>
          <p:nvPr>
            <p:ph type="dt" idx="1"/>
          </p:nvPr>
        </p:nvSpPr>
        <p:spPr/>
        <p:txBody>
          <a:bodyPr/>
          <a:lstStyle/>
          <a:p>
            <a:pPr rtl="0"/>
            <a:fld id="{0543ED9D-E132-4572-9D4D-99356D8DF6B4}" type="datetime1">
              <a:rPr lang="en-GB" smtClean="0"/>
              <a:t>20/04/2024</a:t>
            </a:fld>
            <a:endParaRPr lang="en-GB" dirty="0"/>
          </a:p>
        </p:txBody>
      </p:sp>
      <p:sp>
        <p:nvSpPr>
          <p:cNvPr id="5" name="Slide Number Placeholder 4"/>
          <p:cNvSpPr>
            <a:spLocks noGrp="1"/>
          </p:cNvSpPr>
          <p:nvPr>
            <p:ph type="sldNum" sz="quarter" idx="5"/>
          </p:nvPr>
        </p:nvSpPr>
        <p:spPr/>
        <p:txBody>
          <a:bodyPr/>
          <a:lstStyle/>
          <a:p>
            <a:pPr rtl="0"/>
            <a:fld id="{54EEB602-95FC-483A-B12D-216A7AD7EA24}" type="slidenum">
              <a:rPr lang="en-GB" smtClean="0"/>
              <a:t>18</a:t>
            </a:fld>
            <a:endParaRPr lang="en-GB" dirty="0"/>
          </a:p>
        </p:txBody>
      </p:sp>
    </p:spTree>
    <p:extLst>
      <p:ext uri="{BB962C8B-B14F-4D97-AF65-F5344CB8AC3E}">
        <p14:creationId xmlns:p14="http://schemas.microsoft.com/office/powerpoint/2010/main" val="258993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
          </p:nvPr>
        </p:nvSpPr>
        <p:spPr/>
        <p:txBody>
          <a:bodyPr/>
          <a:lstStyle/>
          <a:p>
            <a:pPr rtl="0"/>
            <a:fld id="{0543ED9D-E132-4572-9D4D-99356D8DF6B4}" type="datetime1">
              <a:rPr lang="en-GB" smtClean="0"/>
              <a:t>20/04/2024</a:t>
            </a:fld>
            <a:endParaRPr lang="en-GB" dirty="0"/>
          </a:p>
        </p:txBody>
      </p:sp>
      <p:sp>
        <p:nvSpPr>
          <p:cNvPr id="5" name="Slide Number Placeholder 4"/>
          <p:cNvSpPr>
            <a:spLocks noGrp="1"/>
          </p:cNvSpPr>
          <p:nvPr>
            <p:ph type="sldNum" sz="quarter" idx="5"/>
          </p:nvPr>
        </p:nvSpPr>
        <p:spPr/>
        <p:txBody>
          <a:bodyPr/>
          <a:lstStyle/>
          <a:p>
            <a:pPr rtl="0"/>
            <a:fld id="{54EEB602-95FC-483A-B12D-216A7AD7EA24}" type="slidenum">
              <a:rPr lang="en-GB" smtClean="0"/>
              <a:t>19</a:t>
            </a:fld>
            <a:endParaRPr lang="en-GB" dirty="0"/>
          </a:p>
        </p:txBody>
      </p:sp>
    </p:spTree>
    <p:extLst>
      <p:ext uri="{BB962C8B-B14F-4D97-AF65-F5344CB8AC3E}">
        <p14:creationId xmlns:p14="http://schemas.microsoft.com/office/powerpoint/2010/main" val="1827157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sz="1200" dirty="0"/>
              <a:t>I’ll begin with a quick introduction to what the N1 Power Law is </a:t>
            </a:r>
          </a:p>
          <a:p>
            <a:endParaRPr lang="en-GB" sz="1200" dirty="0"/>
          </a:p>
          <a:p>
            <a:r>
              <a:rPr lang="en-GB" sz="1200" dirty="0"/>
              <a:t>What is, then we will look at key components of FAVAD theory and where N1 fits into this theory. </a:t>
            </a:r>
          </a:p>
          <a:p>
            <a:endParaRPr lang="en-GB" sz="1200" dirty="0"/>
          </a:p>
          <a:p>
            <a:r>
              <a:rPr lang="en-GB" sz="1200" dirty="0"/>
              <a:t>I will show you a quick way to calculate fixed and variable area leakage once you know your N1 value from an N1 test.  </a:t>
            </a:r>
          </a:p>
          <a:p>
            <a:endParaRPr lang="en-GB" sz="1200" dirty="0"/>
          </a:p>
          <a:p>
            <a:r>
              <a:rPr lang="en-GB" sz="1200" dirty="0"/>
              <a:t>If we assume, for simplicity, that N1 is a fixed value, then what are the implications of this decision?</a:t>
            </a:r>
          </a:p>
          <a:p>
            <a:endParaRPr lang="en-GB" sz="1200" dirty="0"/>
          </a:p>
          <a:p>
            <a:r>
              <a:rPr lang="en-GB" sz="1200" dirty="0"/>
              <a:t>It has been known for some time that N1 is not fixed, so let's explore why the relationship between N1 and AZP matters, particularly at lower pressures.</a:t>
            </a:r>
          </a:p>
          <a:p>
            <a:endParaRPr lang="en-GB" sz="1200" dirty="0"/>
          </a:p>
          <a:p>
            <a:r>
              <a:rPr lang="en-GB" sz="1200" dirty="0"/>
              <a:t>Finally, I would like to show you how GWF are using variable N1 and System Correction Factor calculations together to help their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rtl="0"/>
            <a:fld id="{F07F282E-55F5-4803-B60F-09BA4600E538}" type="slidenum">
              <a:rPr lang="en-GB" smtClean="0"/>
              <a:t>2</a:t>
            </a:fld>
            <a:endParaRPr lang="en-GB" dirty="0"/>
          </a:p>
        </p:txBody>
      </p:sp>
      <p:sp>
        <p:nvSpPr>
          <p:cNvPr id="5" name="Date Placeholder 4">
            <a:extLst>
              <a:ext uri="{FF2B5EF4-FFF2-40B4-BE49-F238E27FC236}">
                <a16:creationId xmlns:a16="http://schemas.microsoft.com/office/drawing/2014/main" id="{63C3856A-F3CD-4032-ADA9-B0D70F59EF3B}"/>
              </a:ext>
            </a:extLst>
          </p:cNvPr>
          <p:cNvSpPr>
            <a:spLocks noGrp="1"/>
          </p:cNvSpPr>
          <p:nvPr>
            <p:ph type="dt" idx="1"/>
          </p:nvPr>
        </p:nvSpPr>
        <p:spPr/>
        <p:txBody>
          <a:bodyPr/>
          <a:lstStyle/>
          <a:p>
            <a:pPr rtl="0"/>
            <a:fld id="{A64ED303-13BD-42F6-8013-753048B08EED}" type="datetime1">
              <a:rPr lang="en-GB" smtClean="0"/>
              <a:t>20/04/2024</a:t>
            </a:fld>
            <a:endParaRPr lang="en-GB" dirty="0"/>
          </a:p>
        </p:txBody>
      </p:sp>
    </p:spTree>
    <p:extLst>
      <p:ext uri="{BB962C8B-B14F-4D97-AF65-F5344CB8AC3E}">
        <p14:creationId xmlns:p14="http://schemas.microsoft.com/office/powerpoint/2010/main" val="1727451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rtl="0"/>
            <a:fld id="{F07F282E-55F5-4803-B60F-09BA4600E538}" type="slidenum">
              <a:rPr lang="en-GB" smtClean="0"/>
              <a:t>20</a:t>
            </a:fld>
            <a:endParaRPr lang="en-GB" dirty="0"/>
          </a:p>
        </p:txBody>
      </p:sp>
      <p:sp>
        <p:nvSpPr>
          <p:cNvPr id="5" name="Date Placeholder 4">
            <a:extLst>
              <a:ext uri="{FF2B5EF4-FFF2-40B4-BE49-F238E27FC236}">
                <a16:creationId xmlns:a16="http://schemas.microsoft.com/office/drawing/2014/main" id="{BDC891E3-7F3E-4451-9B19-85FB31D4074E}"/>
              </a:ext>
            </a:extLst>
          </p:cNvPr>
          <p:cNvSpPr>
            <a:spLocks noGrp="1"/>
          </p:cNvSpPr>
          <p:nvPr>
            <p:ph type="dt" idx="1"/>
          </p:nvPr>
        </p:nvSpPr>
        <p:spPr/>
        <p:txBody>
          <a:bodyPr/>
          <a:lstStyle/>
          <a:p>
            <a:pPr rtl="0"/>
            <a:fld id="{A43B72EA-2196-4DF0-8D72-CB23794D7802}" type="datetime1">
              <a:rPr lang="en-GB" smtClean="0"/>
              <a:t>20/04/2024</a:t>
            </a:fld>
            <a:endParaRPr lang="en-GB" dirty="0"/>
          </a:p>
        </p:txBody>
      </p:sp>
    </p:spTree>
    <p:extLst>
      <p:ext uri="{BB962C8B-B14F-4D97-AF65-F5344CB8AC3E}">
        <p14:creationId xmlns:p14="http://schemas.microsoft.com/office/powerpoint/2010/main" val="58069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dirty="0"/>
              <a:t>N1 is a power law which is used in a simplified way to show the effect of changes in pressure on leak flow rates on rigid and flexible pipes. Other power laws explain the </a:t>
            </a:r>
            <a:r>
              <a:rPr lang="en-GB" dirty="0" err="1"/>
              <a:t>Pressure:Bursts</a:t>
            </a:r>
            <a:r>
              <a:rPr lang="en-GB" dirty="0"/>
              <a:t> relationship – N2 – and the </a:t>
            </a:r>
            <a:r>
              <a:rPr lang="en-GB" dirty="0" err="1"/>
              <a:t>Pressure:consumption</a:t>
            </a:r>
            <a:r>
              <a:rPr lang="en-GB" dirty="0"/>
              <a:t> relationship – N3.</a:t>
            </a:r>
          </a:p>
          <a:p>
            <a:endParaRPr lang="en-GB" dirty="0"/>
          </a:p>
          <a:p>
            <a:r>
              <a:rPr lang="en-GB" dirty="0"/>
              <a:t>You can use a value of N1 to model the change in leak flow rates when pressure is changed, using the equation shown here where L1 is the new leak flow rate, L0 is the original leak flow rate, P1 is the new Pressure and P0 the original pressure. Values of N1, determined by N1 pressure tests, range from 0.5 – 1.5, and will differ amongst pressure zones or DMAs depending on the characteristics of the zone or DMA. N1 tests must follow a strict standard operating protocol, otherwise the results may be misleading.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FAVAD concept, proposed by John May in 1994 allows for variations in the area of leaks resulting from changes in pressure, and we use the FAVAD concept to explain the differences between Fixed Area and Variable Area leakage paths.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rtl="0"/>
            <a:fld id="{F07F282E-55F5-4803-B60F-09BA4600E538}" type="slidenum">
              <a:rPr lang="en-GB" smtClean="0"/>
              <a:t>3</a:t>
            </a:fld>
            <a:endParaRPr lang="en-GB" dirty="0"/>
          </a:p>
        </p:txBody>
      </p:sp>
      <p:sp>
        <p:nvSpPr>
          <p:cNvPr id="5" name="Date Placeholder 4">
            <a:extLst>
              <a:ext uri="{FF2B5EF4-FFF2-40B4-BE49-F238E27FC236}">
                <a16:creationId xmlns:a16="http://schemas.microsoft.com/office/drawing/2014/main" id="{F571E5B3-2618-4553-8624-6AB20213AF83}"/>
              </a:ext>
            </a:extLst>
          </p:cNvPr>
          <p:cNvSpPr>
            <a:spLocks noGrp="1"/>
          </p:cNvSpPr>
          <p:nvPr>
            <p:ph type="dt" idx="1"/>
          </p:nvPr>
        </p:nvSpPr>
        <p:spPr/>
        <p:txBody>
          <a:bodyPr/>
          <a:lstStyle/>
          <a:p>
            <a:pPr rtl="0"/>
            <a:fld id="{0CBC6739-7F1F-4A44-8E33-B36B45653CDF}" type="datetime1">
              <a:rPr lang="en-GB" smtClean="0"/>
              <a:t>20/04/2024</a:t>
            </a:fld>
            <a:endParaRPr lang="en-GB" dirty="0"/>
          </a:p>
        </p:txBody>
      </p:sp>
    </p:spTree>
    <p:extLst>
      <p:ext uri="{BB962C8B-B14F-4D97-AF65-F5344CB8AC3E}">
        <p14:creationId xmlns:p14="http://schemas.microsoft.com/office/powerpoint/2010/main" val="4200283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Research into the leak flow rate relationship has been going on for many years, and I have included some of these developments  in these slides for your reference, so that you can see where key moments on this journey have occurred.</a:t>
            </a:r>
          </a:p>
          <a:p>
            <a:endParaRPr lang="en-GB" dirty="0"/>
          </a:p>
          <a:p>
            <a:r>
              <a:rPr lang="en-GB" dirty="0"/>
              <a:t>In particular John May’s FAVAD theory from 1994 and the N1 Power Law from 1996 are particularly relevant in terms of this presentation</a:t>
            </a:r>
          </a:p>
        </p:txBody>
      </p:sp>
      <p:sp>
        <p:nvSpPr>
          <p:cNvPr id="4" name="Date Placeholder 3"/>
          <p:cNvSpPr>
            <a:spLocks noGrp="1"/>
          </p:cNvSpPr>
          <p:nvPr>
            <p:ph type="dt" idx="1"/>
          </p:nvPr>
        </p:nvSpPr>
        <p:spPr/>
        <p:txBody>
          <a:bodyPr/>
          <a:lstStyle/>
          <a:p>
            <a:pPr rtl="0"/>
            <a:fld id="{0543ED9D-E132-4572-9D4D-99356D8DF6B4}" type="datetime1">
              <a:rPr lang="en-GB" smtClean="0"/>
              <a:t>20/04/2024</a:t>
            </a:fld>
            <a:endParaRPr lang="en-GB" dirty="0"/>
          </a:p>
        </p:txBody>
      </p:sp>
      <p:sp>
        <p:nvSpPr>
          <p:cNvPr id="5" name="Slide Number Placeholder 4"/>
          <p:cNvSpPr>
            <a:spLocks noGrp="1"/>
          </p:cNvSpPr>
          <p:nvPr>
            <p:ph type="sldNum" sz="quarter" idx="5"/>
          </p:nvPr>
        </p:nvSpPr>
        <p:spPr/>
        <p:txBody>
          <a:bodyPr/>
          <a:lstStyle/>
          <a:p>
            <a:pPr rtl="0"/>
            <a:fld id="{54EEB602-95FC-483A-B12D-216A7AD7EA24}" type="slidenum">
              <a:rPr lang="en-GB" smtClean="0"/>
              <a:t>4</a:t>
            </a:fld>
            <a:endParaRPr lang="en-GB" dirty="0"/>
          </a:p>
        </p:txBody>
      </p:sp>
    </p:spTree>
    <p:extLst>
      <p:ext uri="{BB962C8B-B14F-4D97-AF65-F5344CB8AC3E}">
        <p14:creationId xmlns:p14="http://schemas.microsoft.com/office/powerpoint/2010/main" val="1131847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Fixed Area Leaks, occurring in rigid pipes, have an N1=0.5, meaning that the leak flow rate is not very sensitive or responsive to changes in pressure.  </a:t>
            </a:r>
          </a:p>
          <a:p>
            <a:r>
              <a:rPr lang="en-GB" dirty="0"/>
              <a:t>A 10% decrease in pressure results in a 5% decrease in leak flow rate.</a:t>
            </a:r>
          </a:p>
          <a:p>
            <a:endParaRPr lang="en-GB" dirty="0"/>
          </a:p>
          <a:p>
            <a:r>
              <a:rPr lang="en-GB" dirty="0"/>
              <a:t>We can see this from the graph on the left side of this slide which plots AZP in metres on the X axis against Flow Rate in m3/hr on the Y axis, and here is an example of a fixed area leak in the video.</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Variable Area Leaks, occurring in flexible pipes, and background leakage have an N1=1.5, meaning that the leak flow rate is much more sensitive or responsive to changes in pressure.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10% decrease in pressure results in a 15% decrease in leak flow rate.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can see this from the graph on the right side of this slide which plots AZP on the X axis against Flow Rate in m3/hr on the Y axis, and here is an example of a variable area leaks in the video.</a:t>
            </a:r>
          </a:p>
          <a:p>
            <a:endParaRPr lang="en-GB" dirty="0"/>
          </a:p>
        </p:txBody>
      </p:sp>
      <p:sp>
        <p:nvSpPr>
          <p:cNvPr id="4" name="Date Placeholder 3"/>
          <p:cNvSpPr>
            <a:spLocks noGrp="1"/>
          </p:cNvSpPr>
          <p:nvPr>
            <p:ph type="dt" idx="1"/>
          </p:nvPr>
        </p:nvSpPr>
        <p:spPr/>
        <p:txBody>
          <a:bodyPr/>
          <a:lstStyle/>
          <a:p>
            <a:pPr rtl="0"/>
            <a:fld id="{0543ED9D-E132-4572-9D4D-99356D8DF6B4}" type="datetime1">
              <a:rPr lang="en-GB" smtClean="0"/>
              <a:t>20/04/2024</a:t>
            </a:fld>
            <a:endParaRPr lang="en-GB" dirty="0"/>
          </a:p>
        </p:txBody>
      </p:sp>
      <p:sp>
        <p:nvSpPr>
          <p:cNvPr id="5" name="Slide Number Placeholder 4"/>
          <p:cNvSpPr>
            <a:spLocks noGrp="1"/>
          </p:cNvSpPr>
          <p:nvPr>
            <p:ph type="sldNum" sz="quarter" idx="5"/>
          </p:nvPr>
        </p:nvSpPr>
        <p:spPr/>
        <p:txBody>
          <a:bodyPr/>
          <a:lstStyle/>
          <a:p>
            <a:pPr rtl="0"/>
            <a:fld id="{54EEB602-95FC-483A-B12D-216A7AD7EA24}" type="slidenum">
              <a:rPr lang="en-GB" smtClean="0"/>
              <a:t>5</a:t>
            </a:fld>
            <a:endParaRPr lang="en-GB" dirty="0"/>
          </a:p>
        </p:txBody>
      </p:sp>
    </p:spTree>
    <p:extLst>
      <p:ext uri="{BB962C8B-B14F-4D97-AF65-F5344CB8AC3E}">
        <p14:creationId xmlns:p14="http://schemas.microsoft.com/office/powerpoint/2010/main" val="19835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a carefully controlled N1 test is performed, a value of n1 somewhere between 0.5-1.5 will be calculated.</a:t>
            </a:r>
          </a:p>
          <a:p>
            <a:endParaRPr lang="en-GB" dirty="0"/>
          </a:p>
          <a:p>
            <a:r>
              <a:rPr lang="en-GB" dirty="0"/>
              <a:t>If value of less than 0.5 or greater than 1.5 are calculated, then this is usually due to issues during the N1 test, such as inflow and pressure not being stable before the pressure is dropped, consumption still taking place during the test, zone breach or assessed night use parameters being too high. </a:t>
            </a:r>
          </a:p>
          <a:p>
            <a:endParaRPr lang="en-GB" dirty="0"/>
          </a:p>
          <a:p>
            <a:r>
              <a:rPr lang="en-GB" dirty="0"/>
              <a:t>So a carefully controlled test with strict quality control is key to getting a good result.</a:t>
            </a:r>
          </a:p>
        </p:txBody>
      </p:sp>
      <p:sp>
        <p:nvSpPr>
          <p:cNvPr id="4" name="Date Placeholder 3"/>
          <p:cNvSpPr>
            <a:spLocks noGrp="1"/>
          </p:cNvSpPr>
          <p:nvPr>
            <p:ph type="dt" idx="1"/>
          </p:nvPr>
        </p:nvSpPr>
        <p:spPr/>
        <p:txBody>
          <a:bodyPr/>
          <a:lstStyle/>
          <a:p>
            <a:pPr rtl="0"/>
            <a:fld id="{0543ED9D-E132-4572-9D4D-99356D8DF6B4}" type="datetime1">
              <a:rPr lang="en-GB" smtClean="0"/>
              <a:t>20/04/2024</a:t>
            </a:fld>
            <a:endParaRPr lang="en-GB" dirty="0"/>
          </a:p>
        </p:txBody>
      </p:sp>
      <p:sp>
        <p:nvSpPr>
          <p:cNvPr id="5" name="Slide Number Placeholder 4"/>
          <p:cNvSpPr>
            <a:spLocks noGrp="1"/>
          </p:cNvSpPr>
          <p:nvPr>
            <p:ph type="sldNum" sz="quarter" idx="5"/>
          </p:nvPr>
        </p:nvSpPr>
        <p:spPr/>
        <p:txBody>
          <a:bodyPr/>
          <a:lstStyle/>
          <a:p>
            <a:pPr rtl="0"/>
            <a:fld id="{54EEB602-95FC-483A-B12D-216A7AD7EA24}" type="slidenum">
              <a:rPr lang="en-GB" smtClean="0"/>
              <a:t>6</a:t>
            </a:fld>
            <a:endParaRPr lang="en-GB" dirty="0"/>
          </a:p>
        </p:txBody>
      </p:sp>
    </p:spTree>
    <p:extLst>
      <p:ext uri="{BB962C8B-B14F-4D97-AF65-F5344CB8AC3E}">
        <p14:creationId xmlns:p14="http://schemas.microsoft.com/office/powerpoint/2010/main" val="4136835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values of N1 do you use?</a:t>
            </a:r>
          </a:p>
          <a:p>
            <a:endParaRPr lang="en-GB" dirty="0"/>
          </a:p>
          <a:p>
            <a:r>
              <a:rPr lang="en-GB" dirty="0"/>
              <a:t>Who uses N1s between 0.5-0.9?</a:t>
            </a:r>
          </a:p>
          <a:p>
            <a:endParaRPr lang="en-GB" dirty="0"/>
          </a:p>
          <a:p>
            <a:r>
              <a:rPr lang="en-GB" dirty="0"/>
              <a:t>0.9-1.1?</a:t>
            </a:r>
          </a:p>
          <a:p>
            <a:endParaRPr lang="en-GB" dirty="0"/>
          </a:p>
          <a:p>
            <a:r>
              <a:rPr lang="en-GB" dirty="0"/>
              <a:t>1.1-1.5?</a:t>
            </a:r>
          </a:p>
          <a:p>
            <a:endParaRPr lang="en-GB" dirty="0"/>
          </a:p>
          <a:p>
            <a:r>
              <a:rPr lang="en-GB" dirty="0"/>
              <a:t>And do you use the same N1 value for every zone or DMA? </a:t>
            </a:r>
          </a:p>
        </p:txBody>
      </p:sp>
      <p:sp>
        <p:nvSpPr>
          <p:cNvPr id="4" name="Date Placeholder 3"/>
          <p:cNvSpPr>
            <a:spLocks noGrp="1"/>
          </p:cNvSpPr>
          <p:nvPr>
            <p:ph type="dt" idx="1"/>
          </p:nvPr>
        </p:nvSpPr>
        <p:spPr/>
        <p:txBody>
          <a:bodyPr/>
          <a:lstStyle/>
          <a:p>
            <a:pPr rtl="0"/>
            <a:fld id="{0543ED9D-E132-4572-9D4D-99356D8DF6B4}" type="datetime1">
              <a:rPr lang="en-GB" smtClean="0"/>
              <a:t>20/04/2024</a:t>
            </a:fld>
            <a:endParaRPr lang="en-GB" dirty="0"/>
          </a:p>
        </p:txBody>
      </p:sp>
      <p:sp>
        <p:nvSpPr>
          <p:cNvPr id="5" name="Slide Number Placeholder 4"/>
          <p:cNvSpPr>
            <a:spLocks noGrp="1"/>
          </p:cNvSpPr>
          <p:nvPr>
            <p:ph type="sldNum" sz="quarter" idx="5"/>
          </p:nvPr>
        </p:nvSpPr>
        <p:spPr/>
        <p:txBody>
          <a:bodyPr/>
          <a:lstStyle/>
          <a:p>
            <a:pPr rtl="0"/>
            <a:fld id="{54EEB602-95FC-483A-B12D-216A7AD7EA24}" type="slidenum">
              <a:rPr lang="en-GB" smtClean="0"/>
              <a:t>7</a:t>
            </a:fld>
            <a:endParaRPr lang="en-GB" dirty="0"/>
          </a:p>
        </p:txBody>
      </p:sp>
    </p:spTree>
    <p:extLst>
      <p:ext uri="{BB962C8B-B14F-4D97-AF65-F5344CB8AC3E}">
        <p14:creationId xmlns:p14="http://schemas.microsoft.com/office/powerpoint/2010/main" val="2479275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dirty="0">
                <a:latin typeface="Arial" panose="020B0604020202020204" pitchFamily="34" charset="0"/>
                <a:cs typeface="Arial" panose="020B0604020202020204" pitchFamily="34" charset="0"/>
              </a:rPr>
              <a:t>With any value of N1, you can quickly calculate the % of fixed or variable area leaks</a:t>
            </a:r>
          </a:p>
          <a:p>
            <a:endParaRPr lang="en-GB" dirty="0">
              <a:latin typeface="Arial" panose="020B0604020202020204" pitchFamily="34" charset="0"/>
              <a:cs typeface="Arial" panose="020B0604020202020204" pitchFamily="34" charset="0"/>
            </a:endParaRPr>
          </a:p>
          <a:p>
            <a:pPr lvl="1"/>
            <a:r>
              <a:rPr lang="en-GB" dirty="0">
                <a:latin typeface="Arial" panose="020B0604020202020204" pitchFamily="34" charset="0"/>
                <a:cs typeface="Arial" panose="020B0604020202020204" pitchFamily="34" charset="0"/>
              </a:rPr>
              <a:t>If N1 = 1.29</a:t>
            </a:r>
          </a:p>
          <a:p>
            <a:pPr lvl="2"/>
            <a:r>
              <a:rPr lang="en-GB" dirty="0">
                <a:latin typeface="Arial" panose="020B0604020202020204" pitchFamily="34" charset="0"/>
                <a:cs typeface="Arial" panose="020B0604020202020204" pitchFamily="34" charset="0"/>
              </a:rPr>
              <a:t>% of Variable Area Leaks = N1 – 0.50 = 0.79 =79%</a:t>
            </a:r>
          </a:p>
          <a:p>
            <a:pPr lvl="2"/>
            <a:r>
              <a:rPr lang="en-GB" dirty="0">
                <a:latin typeface="Arial" panose="020B0604020202020204" pitchFamily="34" charset="0"/>
                <a:cs typeface="Arial" panose="020B0604020202020204" pitchFamily="34" charset="0"/>
              </a:rPr>
              <a:t>% of Fixed Area Leaks = 1.50 – N1 = 0.21 = 21%</a:t>
            </a:r>
          </a:p>
          <a:p>
            <a:pPr lvl="1"/>
            <a:endParaRPr lang="en-GB" dirty="0">
              <a:latin typeface="Arial" panose="020B0604020202020204" pitchFamily="34" charset="0"/>
              <a:cs typeface="Arial" panose="020B0604020202020204" pitchFamily="34" charset="0"/>
            </a:endParaRPr>
          </a:p>
          <a:p>
            <a:pPr lvl="1"/>
            <a:r>
              <a:rPr lang="en-GB" dirty="0">
                <a:latin typeface="Arial" panose="020B0604020202020204" pitchFamily="34" charset="0"/>
                <a:cs typeface="Arial" panose="020B0604020202020204" pitchFamily="34" charset="0"/>
              </a:rPr>
              <a:t>If N1 = 0.8</a:t>
            </a:r>
          </a:p>
          <a:p>
            <a:pPr lvl="2"/>
            <a:r>
              <a:rPr lang="en-GB" dirty="0">
                <a:latin typeface="Arial" panose="020B0604020202020204" pitchFamily="34" charset="0"/>
                <a:cs typeface="Arial" panose="020B0604020202020204" pitchFamily="34" charset="0"/>
              </a:rPr>
              <a:t>% of Variable Area Leaks = N1-0.50 = 0.3 = 30%</a:t>
            </a:r>
          </a:p>
          <a:p>
            <a:pPr lvl="2"/>
            <a:r>
              <a:rPr lang="en-GB" dirty="0">
                <a:latin typeface="Arial" panose="020B0604020202020204" pitchFamily="34" charset="0"/>
                <a:cs typeface="Arial" panose="020B0604020202020204" pitchFamily="34" charset="0"/>
              </a:rPr>
              <a:t>% of Fixed Area Leaks = 1.5-N1 = 0.7 = 70%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rtl="0"/>
            <a:fld id="{F07F282E-55F5-4803-B60F-09BA4600E538}" type="slidenum">
              <a:rPr lang="en-GB" smtClean="0"/>
              <a:t>8</a:t>
            </a:fld>
            <a:endParaRPr lang="en-GB" dirty="0"/>
          </a:p>
        </p:txBody>
      </p:sp>
      <p:sp>
        <p:nvSpPr>
          <p:cNvPr id="5" name="Date Placeholder 4">
            <a:extLst>
              <a:ext uri="{FF2B5EF4-FFF2-40B4-BE49-F238E27FC236}">
                <a16:creationId xmlns:a16="http://schemas.microsoft.com/office/drawing/2014/main" id="{F203C600-653A-4731-9E20-ECBE3EF095BA}"/>
              </a:ext>
            </a:extLst>
          </p:cNvPr>
          <p:cNvSpPr>
            <a:spLocks noGrp="1"/>
          </p:cNvSpPr>
          <p:nvPr>
            <p:ph type="dt" idx="1"/>
          </p:nvPr>
        </p:nvSpPr>
        <p:spPr/>
        <p:txBody>
          <a:bodyPr/>
          <a:lstStyle/>
          <a:p>
            <a:pPr rtl="0"/>
            <a:fld id="{EF718374-C3F0-40E9-8526-A7F04F576EBA}" type="datetime1">
              <a:rPr lang="en-GB" smtClean="0"/>
              <a:t>20/04/2024</a:t>
            </a:fld>
            <a:endParaRPr lang="en-GB" dirty="0"/>
          </a:p>
        </p:txBody>
      </p:sp>
    </p:spTree>
    <p:extLst>
      <p:ext uri="{BB962C8B-B14F-4D97-AF65-F5344CB8AC3E}">
        <p14:creationId xmlns:p14="http://schemas.microsoft.com/office/powerpoint/2010/main" val="2304065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dirty="0"/>
              <a:t>Practitioners often use a fixed value of N1 for simplicity in their leakage calculations.</a:t>
            </a:r>
          </a:p>
          <a:p>
            <a:endParaRPr lang="en-GB" dirty="0"/>
          </a:p>
          <a:p>
            <a:r>
              <a:rPr lang="en-GB" dirty="0"/>
              <a:t>However, now that you know how to take an N1 value and quickly estimate the % of fixed and variable area leaks, that may also make you consider the implications of doing so.</a:t>
            </a:r>
          </a:p>
          <a:p>
            <a:endParaRPr lang="en-GB" dirty="0"/>
          </a:p>
          <a:p>
            <a:r>
              <a:rPr lang="en-GB" dirty="0"/>
              <a:t>If you always use the same N1 value, and are undertaking pressure management activities, then the implication of always using a fixed N1 implies that regardless of whether pressure changes, the % of Fixed and Variable Area Leaks remains the same!</a:t>
            </a:r>
          </a:p>
          <a:p>
            <a:endParaRPr lang="en-GB" dirty="0"/>
          </a:p>
          <a:p>
            <a:r>
              <a:rPr lang="en-GB" dirty="0"/>
              <a:t>My question to you is </a:t>
            </a:r>
            <a:r>
              <a:rPr lang="en-GB" b="1" u="sng" dirty="0"/>
              <a:t>Does that make logical sense? </a:t>
            </a:r>
          </a:p>
          <a:p>
            <a:endParaRPr lang="en-GB" b="1" u="sng" dirty="0"/>
          </a:p>
          <a:p>
            <a:r>
              <a:rPr lang="en-GB" b="0" u="none" dirty="0"/>
              <a:t>Maybe it does for small changes in pressure, but what about larger drops in pressure? And if you use Hour Day/Night Day factors, these will also be affected by larger changes in pressure.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rtlCol="0"/>
          <a:lstStyle/>
          <a:p>
            <a:pPr rtl="0"/>
            <a:fld id="{F07F282E-55F5-4803-B60F-09BA4600E538}" type="slidenum">
              <a:rPr lang="en-GB" smtClean="0"/>
              <a:t>9</a:t>
            </a:fld>
            <a:endParaRPr lang="en-GB" dirty="0"/>
          </a:p>
        </p:txBody>
      </p:sp>
      <p:sp>
        <p:nvSpPr>
          <p:cNvPr id="5" name="Date Placeholder 4">
            <a:extLst>
              <a:ext uri="{FF2B5EF4-FFF2-40B4-BE49-F238E27FC236}">
                <a16:creationId xmlns:a16="http://schemas.microsoft.com/office/drawing/2014/main" id="{59C23911-B17C-479F-A6E2-08385D1EFEFA}"/>
              </a:ext>
            </a:extLst>
          </p:cNvPr>
          <p:cNvSpPr>
            <a:spLocks noGrp="1"/>
          </p:cNvSpPr>
          <p:nvPr>
            <p:ph type="dt" idx="1"/>
          </p:nvPr>
        </p:nvSpPr>
        <p:spPr/>
        <p:txBody>
          <a:bodyPr/>
          <a:lstStyle/>
          <a:p>
            <a:pPr rtl="0"/>
            <a:fld id="{1486EC6D-77F5-4C7F-A7AE-2BD2E2EEB0ED}" type="datetime1">
              <a:rPr lang="en-GB" smtClean="0"/>
              <a:t>20/04/2024</a:t>
            </a:fld>
            <a:endParaRPr lang="en-GB" dirty="0"/>
          </a:p>
        </p:txBody>
      </p:sp>
    </p:spTree>
    <p:extLst>
      <p:ext uri="{BB962C8B-B14F-4D97-AF65-F5344CB8AC3E}">
        <p14:creationId xmlns:p14="http://schemas.microsoft.com/office/powerpoint/2010/main" val="4063588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53" name="Rectangle 52">
            <a:extLst>
              <a:ext uri="{FF2B5EF4-FFF2-40B4-BE49-F238E27FC236}">
                <a16:creationId xmlns:a16="http://schemas.microsoft.com/office/drawing/2014/main" id="{BAC3B2DB-2CCA-4BD4-8D63-98257049E273}"/>
              </a:ext>
            </a:extLst>
          </p:cNvPr>
          <p:cNvSpPr/>
          <p:nvPr userDrawn="1"/>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628168" y="1057522"/>
            <a:ext cx="5003540" cy="2173433"/>
          </a:xfrm>
        </p:spPr>
        <p:txBody>
          <a:bodyPr rtlCol="0">
            <a:noAutofit/>
          </a:bodyPr>
          <a:lstStyle>
            <a:lvl1pPr>
              <a:lnSpc>
                <a:spcPct val="100000"/>
              </a:lnSpc>
              <a:defRPr sz="4400" cap="all" baseline="0">
                <a:solidFill>
                  <a:schemeClr val="bg1"/>
                </a:solidFill>
              </a:defRPr>
            </a:lvl1pPr>
          </a:lstStyle>
          <a:p>
            <a:pPr rtl="0"/>
            <a:r>
              <a:rPr lang="en-GB" sz="4400">
                <a:solidFill>
                  <a:schemeClr val="bg1"/>
                </a:solidFill>
              </a:rPr>
              <a:t>CLICK TO ADD TITLE</a:t>
            </a:r>
          </a:p>
        </p:txBody>
      </p:sp>
      <p:sp>
        <p:nvSpPr>
          <p:cNvPr id="55" name="Subtitle 2">
            <a:extLst>
              <a:ext uri="{FF2B5EF4-FFF2-40B4-BE49-F238E27FC236}">
                <a16:creationId xmlns:a16="http://schemas.microsoft.com/office/drawing/2014/main" id="{50BC9D78-FF13-4CEB-8ECB-E64E85C5D0B4}"/>
              </a:ext>
            </a:extLst>
          </p:cNvPr>
          <p:cNvSpPr>
            <a:spLocks noGrp="1"/>
          </p:cNvSpPr>
          <p:nvPr>
            <p:ph type="subTitle" idx="1" hasCustomPrompt="1"/>
          </p:nvPr>
        </p:nvSpPr>
        <p:spPr>
          <a:xfrm>
            <a:off x="1646643" y="3751119"/>
            <a:ext cx="4985065" cy="1606163"/>
          </a:xfrm>
        </p:spPr>
        <p:txBody>
          <a:bodyPr rtlCol="0" anchor="t">
            <a:noAutofit/>
          </a:bodyPr>
          <a:lstStyle>
            <a:lvl1pPr>
              <a:defRPr sz="2400" b="0"/>
            </a:lvl1pPr>
          </a:lstStyle>
          <a:p>
            <a:pPr rtl="0"/>
            <a:r>
              <a:rPr lang="en-GB">
                <a:solidFill>
                  <a:schemeClr val="tx1">
                    <a:lumMod val="75000"/>
                    <a:lumOff val="25000"/>
                  </a:schemeClr>
                </a:solidFill>
              </a:rPr>
              <a:t>Click to add subtitle</a:t>
            </a:r>
          </a:p>
        </p:txBody>
      </p:sp>
      <p:sp>
        <p:nvSpPr>
          <p:cNvPr id="56" name="Rectangle 55">
            <a:extLst>
              <a:ext uri="{FF2B5EF4-FFF2-40B4-BE49-F238E27FC236}">
                <a16:creationId xmlns:a16="http://schemas.microsoft.com/office/drawing/2014/main" id="{FB792E4C-AD3B-4E88-8540-E75759746368}"/>
              </a:ext>
            </a:extLst>
          </p:cNvPr>
          <p:cNvSpPr/>
          <p:nvPr userDrawn="1"/>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57" name="Rectangle 56">
            <a:extLst>
              <a:ext uri="{FF2B5EF4-FFF2-40B4-BE49-F238E27FC236}">
                <a16:creationId xmlns:a16="http://schemas.microsoft.com/office/drawing/2014/main" id="{6A32632F-9ED1-4328-BBE3-B4E014156A29}"/>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58" name="Footer Placeholder 4">
            <a:extLst>
              <a:ext uri="{FF2B5EF4-FFF2-40B4-BE49-F238E27FC236}">
                <a16:creationId xmlns:a16="http://schemas.microsoft.com/office/drawing/2014/main" id="{15A37EDE-F10B-4C4B-9572-8778C2D6A686}"/>
              </a:ext>
            </a:extLst>
          </p:cNvPr>
          <p:cNvSpPr>
            <a:spLocks noGrp="1"/>
          </p:cNvSpPr>
          <p:nvPr>
            <p:ph type="ftr" sz="quarter" idx="11"/>
          </p:nvPr>
        </p:nvSpPr>
        <p:spPr>
          <a:xfrm>
            <a:off x="1635103" y="6309360"/>
            <a:ext cx="4797504" cy="457200"/>
          </a:xfrm>
        </p:spPr>
        <p:txBody>
          <a:bodyPr rtlCol="0"/>
          <a:lstStyle/>
          <a:p>
            <a:pPr algn="l" rtl="0"/>
            <a:r>
              <a:rPr lang="en-GB"/>
              <a:t>Presentation Title</a:t>
            </a:r>
          </a:p>
        </p:txBody>
      </p:sp>
      <p:sp>
        <p:nvSpPr>
          <p:cNvPr id="59" name="Rectangle 58">
            <a:extLst>
              <a:ext uri="{FF2B5EF4-FFF2-40B4-BE49-F238E27FC236}">
                <a16:creationId xmlns:a16="http://schemas.microsoft.com/office/drawing/2014/main" id="{EA124D3C-01E3-4B96-BDF0-54851D1739D0}"/>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61" name="Date Placeholder 35">
            <a:extLst>
              <a:ext uri="{FF2B5EF4-FFF2-40B4-BE49-F238E27FC236}">
                <a16:creationId xmlns:a16="http://schemas.microsoft.com/office/drawing/2014/main" id="{D6890A67-3C66-4F8A-B1A6-05469F40F879}"/>
              </a:ext>
            </a:extLst>
          </p:cNvPr>
          <p:cNvSpPr>
            <a:spLocks noGrp="1"/>
          </p:cNvSpPr>
          <p:nvPr>
            <p:ph type="dt" sz="half" idx="10"/>
          </p:nvPr>
        </p:nvSpPr>
        <p:spPr>
          <a:xfrm>
            <a:off x="8197353" y="6309360"/>
            <a:ext cx="2151134" cy="457200"/>
          </a:xfrm>
        </p:spPr>
        <p:txBody>
          <a:bodyPr rtlCol="0"/>
          <a:lstStyle/>
          <a:p>
            <a:pPr algn="l" rtl="0"/>
            <a:r>
              <a:rPr lang="en-GB">
                <a:solidFill>
                  <a:srgbClr val="FFFFFF"/>
                </a:solidFill>
                <a:effectLst>
                  <a:outerShdw blurRad="50800" dist="38100" dir="2700000" algn="tl" rotWithShape="0">
                    <a:prstClr val="black">
                      <a:alpha val="43000"/>
                    </a:prstClr>
                  </a:outerShdw>
                </a:effectLst>
              </a:rPr>
              <a:t>2/1/20XX</a:t>
            </a:r>
            <a:endParaRPr lang="en-GB" dirty="0">
              <a:solidFill>
                <a:srgbClr val="FFFFFF"/>
              </a:solidFill>
              <a:effectLst>
                <a:outerShdw blurRad="50800" dist="38100" dir="2700000" algn="tl" rotWithShape="0">
                  <a:prstClr val="black">
                    <a:alpha val="43000"/>
                  </a:prstClr>
                </a:outerShdw>
              </a:effectLst>
            </a:endParaRPr>
          </a:p>
        </p:txBody>
      </p:sp>
      <p:sp>
        <p:nvSpPr>
          <p:cNvPr id="62" name="Slide Number Placeholder 36">
            <a:extLst>
              <a:ext uri="{FF2B5EF4-FFF2-40B4-BE49-F238E27FC236}">
                <a16:creationId xmlns:a16="http://schemas.microsoft.com/office/drawing/2014/main" id="{46849723-0CBF-47CA-9477-4D42CAC71FCC}"/>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solidFill>
                  <a:srgbClr val="FFFFFF"/>
                </a:solidFill>
                <a:effectLst>
                  <a:outerShdw blurRad="50800" dist="38100" dir="2700000" algn="tl" rotWithShape="0">
                    <a:prstClr val="black">
                      <a:alpha val="43000"/>
                    </a:prstClr>
                  </a:outerShdw>
                </a:effectLst>
              </a:rPr>
              <a:pPr/>
              <a:t>‹#›</a:t>
            </a:fld>
            <a:endParaRPr lang="en-GB" dirty="0">
              <a:solidFill>
                <a:srgbClr val="FFFFFF"/>
              </a:solidFill>
              <a:effectLst>
                <a:outerShdw blurRad="50800" dist="38100" dir="2700000" algn="tl" rotWithShape="0">
                  <a:prstClr val="black">
                    <a:alpha val="43000"/>
                  </a:prstClr>
                </a:outerShdw>
              </a:effectLst>
            </a:endParaRPr>
          </a:p>
        </p:txBody>
      </p:sp>
      <p:sp>
        <p:nvSpPr>
          <p:cNvPr id="65" name="Picture Placeholder 64">
            <a:extLst>
              <a:ext uri="{FF2B5EF4-FFF2-40B4-BE49-F238E27FC236}">
                <a16:creationId xmlns:a16="http://schemas.microsoft.com/office/drawing/2014/main" id="{D60E3C33-714C-4528-93A6-4470C3E89AE4}"/>
              </a:ext>
            </a:extLst>
          </p:cNvPr>
          <p:cNvSpPr>
            <a:spLocks noGrp="1"/>
          </p:cNvSpPr>
          <p:nvPr>
            <p:ph type="pic" sz="quarter" idx="13" hasCustomPrompt="1"/>
          </p:nvPr>
        </p:nvSpPr>
        <p:spPr>
          <a:xfrm>
            <a:off x="6859936" y="-2"/>
            <a:ext cx="5332064" cy="6858002"/>
          </a:xfrm>
          <a:custGeom>
            <a:avLst/>
            <a:gdLst>
              <a:gd name="connsiteX0" fmla="*/ 0 w 5332064"/>
              <a:gd name="connsiteY0" fmla="*/ 0 h 6858002"/>
              <a:gd name="connsiteX1" fmla="*/ 5332064 w 5332064"/>
              <a:gd name="connsiteY1" fmla="*/ 0 h 6858002"/>
              <a:gd name="connsiteX2" fmla="*/ 5332064 w 5332064"/>
              <a:gd name="connsiteY2" fmla="*/ 6858002 h 6858002"/>
              <a:gd name="connsiteX3" fmla="*/ 0 w 5332064"/>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5332064" h="6858002">
                <a:moveTo>
                  <a:pt x="0" y="0"/>
                </a:moveTo>
                <a:lnTo>
                  <a:pt x="5332064" y="0"/>
                </a:lnTo>
                <a:lnTo>
                  <a:pt x="5332064" y="6858002"/>
                </a:lnTo>
                <a:lnTo>
                  <a:pt x="0" y="6858002"/>
                </a:lnTo>
                <a:close/>
              </a:path>
            </a:pathLst>
          </a:custGeom>
        </p:spPr>
        <p:txBody>
          <a:bodyPr wrap="square" rtlCol="0" anchor="t">
            <a:noAutofit/>
          </a:bodyPr>
          <a:lstStyle>
            <a:lvl1pPr algn="ctr">
              <a:defRPr/>
            </a:lvl1pPr>
          </a:lstStyle>
          <a:p>
            <a:pPr rtl="0"/>
            <a:r>
              <a:rPr lang="en-GB"/>
              <a:t>Click to add photo</a:t>
            </a:r>
          </a:p>
        </p:txBody>
      </p:sp>
    </p:spTree>
    <p:extLst>
      <p:ext uri="{BB962C8B-B14F-4D97-AF65-F5344CB8AC3E}">
        <p14:creationId xmlns:p14="http://schemas.microsoft.com/office/powerpoint/2010/main" val="4258252642"/>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A19A957-1FB5-43F8-B325-BBD9FEF23E88}"/>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3FA5410A-92A6-4C0B-9D89-186B7DDB20BD}"/>
              </a:ext>
              <a:ext uri="{C183D7F6-B498-43B3-948B-1728B52AA6E4}">
                <adec:decorative xmlns:adec="http://schemas.microsoft.com/office/drawing/2017/decorative" val="1"/>
              </a:ext>
            </a:extLst>
          </p:cNvPr>
          <p:cNvSpPr/>
          <p:nvPr userDrawn="1"/>
        </p:nvSpPr>
        <p:spPr>
          <a:xfrm>
            <a:off x="0" y="3903"/>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 name="Title 1">
            <a:extLst>
              <a:ext uri="{FF2B5EF4-FFF2-40B4-BE49-F238E27FC236}">
                <a16:creationId xmlns:a16="http://schemas.microsoft.com/office/drawing/2014/main" id="{CD8F3F22-19C9-4C61-8202-3220217D2938}"/>
              </a:ext>
            </a:extLst>
          </p:cNvPr>
          <p:cNvSpPr>
            <a:spLocks noGrp="1"/>
          </p:cNvSpPr>
          <p:nvPr>
            <p:ph type="title" hasCustomPrompt="1"/>
          </p:nvPr>
        </p:nvSpPr>
        <p:spPr>
          <a:xfrm>
            <a:off x="648935" y="180644"/>
            <a:ext cx="10900146" cy="935776"/>
          </a:xfrm>
        </p:spPr>
        <p:txBody>
          <a:bodyPr rtlCol="0">
            <a:noAutofit/>
          </a:bodyPr>
          <a:lstStyle>
            <a:lvl1pPr>
              <a:defRPr sz="3600">
                <a:solidFill>
                  <a:schemeClr val="bg1"/>
                </a:solidFill>
              </a:defRPr>
            </a:lvl1pPr>
          </a:lstStyle>
          <a:p>
            <a:pPr rtl="0"/>
            <a:r>
              <a:rPr lang="en-GB">
                <a:solidFill>
                  <a:schemeClr val="bg1"/>
                </a:solidFill>
              </a:rPr>
              <a:t>Click to add title</a:t>
            </a:r>
          </a:p>
        </p:txBody>
      </p:sp>
      <p:sp>
        <p:nvSpPr>
          <p:cNvPr id="5" name="Rectangle 4">
            <a:extLst>
              <a:ext uri="{FF2B5EF4-FFF2-40B4-BE49-F238E27FC236}">
                <a16:creationId xmlns:a16="http://schemas.microsoft.com/office/drawing/2014/main" id="{21A26073-23A2-4B91-A128-79AA1BE93523}"/>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6" name="Rectangle 5">
            <a:extLst>
              <a:ext uri="{FF2B5EF4-FFF2-40B4-BE49-F238E27FC236}">
                <a16:creationId xmlns:a16="http://schemas.microsoft.com/office/drawing/2014/main" id="{C14D5DFA-0CEA-43F0-98EE-6C9F741F7C96}"/>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5" name="Content Placeholder 2">
            <a:extLst>
              <a:ext uri="{FF2B5EF4-FFF2-40B4-BE49-F238E27FC236}">
                <a16:creationId xmlns:a16="http://schemas.microsoft.com/office/drawing/2014/main" id="{0F94B471-6707-4251-8230-A51AED0767C9}"/>
              </a:ext>
            </a:extLst>
          </p:cNvPr>
          <p:cNvSpPr>
            <a:spLocks noGrp="1"/>
          </p:cNvSpPr>
          <p:nvPr>
            <p:ph idx="14" hasCustomPrompt="1"/>
          </p:nvPr>
        </p:nvSpPr>
        <p:spPr>
          <a:xfrm>
            <a:off x="648934" y="1834005"/>
            <a:ext cx="4727735" cy="465155"/>
          </a:xfrm>
        </p:spPr>
        <p:txBody>
          <a:bodyPr rtlCol="0" anchor="t">
            <a:noAutofit/>
          </a:bodyPr>
          <a:lstStyle>
            <a:lvl1pPr>
              <a:buFont typeface="Arial" panose="020B0604020202020204" pitchFamily="34" charset="0"/>
              <a:buNone/>
              <a:defRPr sz="2000" b="1"/>
            </a:lvl1pPr>
          </a:lstStyle>
          <a:p>
            <a:pPr rtl="0"/>
            <a:r>
              <a:rPr lang="en-GB"/>
              <a:t>Click to add subtitle</a:t>
            </a:r>
          </a:p>
        </p:txBody>
      </p:sp>
      <p:sp>
        <p:nvSpPr>
          <p:cNvPr id="8" name="Content Placeholder 2">
            <a:extLst>
              <a:ext uri="{FF2B5EF4-FFF2-40B4-BE49-F238E27FC236}">
                <a16:creationId xmlns:a16="http://schemas.microsoft.com/office/drawing/2014/main" id="{ED986D97-E6F1-49E8-977A-C802B4E41B73}"/>
              </a:ext>
            </a:extLst>
          </p:cNvPr>
          <p:cNvSpPr>
            <a:spLocks noGrp="1"/>
          </p:cNvSpPr>
          <p:nvPr>
            <p:ph idx="1" hasCustomPrompt="1"/>
          </p:nvPr>
        </p:nvSpPr>
        <p:spPr>
          <a:xfrm>
            <a:off x="648934" y="2422380"/>
            <a:ext cx="4727735" cy="3029446"/>
          </a:xfrm>
        </p:spPr>
        <p:txBody>
          <a:bodyPr rtlCol="0" anchor="t">
            <a:noAutofit/>
          </a:bodyPr>
          <a:lstStyle>
            <a:lvl1pPr marL="283464" indent="-283464">
              <a:buFont typeface="Arial" panose="020B0604020202020204" pitchFamily="34" charset="0"/>
              <a:buChar char="•"/>
              <a:defRPr sz="1600" b="0" baseline="0"/>
            </a:lvl1pPr>
          </a:lstStyle>
          <a:p>
            <a:pPr rtl="0"/>
            <a:r>
              <a:rPr lang="en-GB"/>
              <a:t> Click to add text</a:t>
            </a:r>
          </a:p>
        </p:txBody>
      </p:sp>
      <p:sp>
        <p:nvSpPr>
          <p:cNvPr id="16" name="Content Placeholder 2">
            <a:extLst>
              <a:ext uri="{FF2B5EF4-FFF2-40B4-BE49-F238E27FC236}">
                <a16:creationId xmlns:a16="http://schemas.microsoft.com/office/drawing/2014/main" id="{762163C0-B07F-43E4-B17C-2E6A96553B98}"/>
              </a:ext>
            </a:extLst>
          </p:cNvPr>
          <p:cNvSpPr>
            <a:spLocks noGrp="1"/>
          </p:cNvSpPr>
          <p:nvPr>
            <p:ph idx="15" hasCustomPrompt="1"/>
          </p:nvPr>
        </p:nvSpPr>
        <p:spPr>
          <a:xfrm>
            <a:off x="6095999" y="1834004"/>
            <a:ext cx="4727735" cy="465155"/>
          </a:xfrm>
        </p:spPr>
        <p:txBody>
          <a:bodyPr rtlCol="0" anchor="t">
            <a:noAutofit/>
          </a:bodyPr>
          <a:lstStyle>
            <a:lvl1pPr>
              <a:buFont typeface="Arial" panose="020B0604020202020204" pitchFamily="34" charset="0"/>
              <a:buNone/>
              <a:defRPr sz="2000" b="1"/>
            </a:lvl1pPr>
          </a:lstStyle>
          <a:p>
            <a:pPr rtl="0"/>
            <a:r>
              <a:rPr lang="en-GB"/>
              <a:t>Click to add subtitle</a:t>
            </a:r>
          </a:p>
        </p:txBody>
      </p:sp>
      <p:sp>
        <p:nvSpPr>
          <p:cNvPr id="14" name="Content Placeholder 2">
            <a:extLst>
              <a:ext uri="{FF2B5EF4-FFF2-40B4-BE49-F238E27FC236}">
                <a16:creationId xmlns:a16="http://schemas.microsoft.com/office/drawing/2014/main" id="{9098FA6D-3C80-4FE1-B248-1CA2B6862F6D}"/>
              </a:ext>
            </a:extLst>
          </p:cNvPr>
          <p:cNvSpPr>
            <a:spLocks noGrp="1"/>
          </p:cNvSpPr>
          <p:nvPr>
            <p:ph idx="13" hasCustomPrompt="1"/>
          </p:nvPr>
        </p:nvSpPr>
        <p:spPr>
          <a:xfrm>
            <a:off x="6095999" y="2422380"/>
            <a:ext cx="4727735" cy="3029446"/>
          </a:xfrm>
        </p:spPr>
        <p:txBody>
          <a:bodyPr rtlCol="0" anchor="t">
            <a:noAutofit/>
          </a:bodyPr>
          <a:lstStyle>
            <a:lvl1pPr marL="283464" indent="-283464">
              <a:buFont typeface="Arial" panose="020B0604020202020204" pitchFamily="34" charset="0"/>
              <a:buChar char="•"/>
              <a:defRPr sz="1600" b="0" baseline="0"/>
            </a:lvl1pPr>
          </a:lstStyle>
          <a:p>
            <a:pPr rtl="0"/>
            <a:r>
              <a:rPr lang="en-GB"/>
              <a:t> Click to add text</a:t>
            </a:r>
          </a:p>
        </p:txBody>
      </p:sp>
      <p:sp>
        <p:nvSpPr>
          <p:cNvPr id="9" name="Rectangle 8">
            <a:extLst>
              <a:ext uri="{FF2B5EF4-FFF2-40B4-BE49-F238E27FC236}">
                <a16:creationId xmlns:a16="http://schemas.microsoft.com/office/drawing/2014/main" id="{8352712D-F957-4B22-8B50-BE10410FF895}"/>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1" name="Footer Placeholder 29">
            <a:extLst>
              <a:ext uri="{FF2B5EF4-FFF2-40B4-BE49-F238E27FC236}">
                <a16:creationId xmlns:a16="http://schemas.microsoft.com/office/drawing/2014/main" id="{26FD74F8-42BB-4CB4-ABF1-5F149743B464}"/>
              </a:ext>
            </a:extLst>
          </p:cNvPr>
          <p:cNvSpPr>
            <a:spLocks noGrp="1"/>
          </p:cNvSpPr>
          <p:nvPr>
            <p:ph type="ftr" sz="quarter" idx="11"/>
          </p:nvPr>
        </p:nvSpPr>
        <p:spPr>
          <a:xfrm>
            <a:off x="642917" y="6309360"/>
            <a:ext cx="3423986" cy="457200"/>
          </a:xfrm>
        </p:spPr>
        <p:txBody>
          <a:bodyPr rtlCol="0"/>
          <a:lstStyle>
            <a:lvl1pPr>
              <a:defRPr>
                <a:solidFill>
                  <a:schemeClr val="bg1"/>
                </a:solidFill>
              </a:defRPr>
            </a:lvl1pPr>
          </a:lstStyle>
          <a:p>
            <a:pPr rtl="0"/>
            <a:r>
              <a:rPr lang="en-GB"/>
              <a:t>Presentation Title</a:t>
            </a:r>
            <a:endParaRPr lang="en-GB" dirty="0">
              <a:solidFill>
                <a:schemeClr val="bg1"/>
              </a:solidFill>
            </a:endParaRPr>
          </a:p>
        </p:txBody>
      </p:sp>
      <p:sp>
        <p:nvSpPr>
          <p:cNvPr id="10" name="Date Placeholder 28">
            <a:extLst>
              <a:ext uri="{FF2B5EF4-FFF2-40B4-BE49-F238E27FC236}">
                <a16:creationId xmlns:a16="http://schemas.microsoft.com/office/drawing/2014/main" id="{5B031752-6400-4BFB-979F-E2EE795E4B90}"/>
              </a:ext>
            </a:extLst>
          </p:cNvPr>
          <p:cNvSpPr>
            <a:spLocks noGrp="1"/>
          </p:cNvSpPr>
          <p:nvPr>
            <p:ph type="dt" sz="half" idx="10"/>
          </p:nvPr>
        </p:nvSpPr>
        <p:spPr>
          <a:xfrm>
            <a:off x="5373620" y="6309360"/>
            <a:ext cx="3411973" cy="457200"/>
          </a:xfrm>
        </p:spPr>
        <p:txBody>
          <a:bodyPr rtlCol="0"/>
          <a:lstStyle>
            <a:lvl1pPr>
              <a:defRPr>
                <a:solidFill>
                  <a:schemeClr val="tx2"/>
                </a:solidFill>
              </a:defRPr>
            </a:lvl1pPr>
          </a:lstStyle>
          <a:p>
            <a:pPr rtl="0"/>
            <a:r>
              <a:rPr lang="en-GB"/>
              <a:t>2/1/20XX</a:t>
            </a:r>
            <a:endParaRPr lang="en-GB" dirty="0"/>
          </a:p>
        </p:txBody>
      </p:sp>
      <p:sp>
        <p:nvSpPr>
          <p:cNvPr id="12" name="Slide Number Placeholder 30">
            <a:extLst>
              <a:ext uri="{FF2B5EF4-FFF2-40B4-BE49-F238E27FC236}">
                <a16:creationId xmlns:a16="http://schemas.microsoft.com/office/drawing/2014/main" id="{6A5CAEAF-7DEC-4B20-8B1E-301A9D0E684A}"/>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
        <p:nvSpPr>
          <p:cNvPr id="13" name="Rectangle 12">
            <a:extLst>
              <a:ext uri="{FF2B5EF4-FFF2-40B4-BE49-F238E27FC236}">
                <a16:creationId xmlns:a16="http://schemas.microsoft.com/office/drawing/2014/main" id="{70B696A3-EA34-4924-9037-E330B1CB890E}"/>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362910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3 Column">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725A2F16-8CE0-4F2E-933C-EFDFB1E196A3}"/>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Rectangle 2">
            <a:extLst>
              <a:ext uri="{FF2B5EF4-FFF2-40B4-BE49-F238E27FC236}">
                <a16:creationId xmlns:a16="http://schemas.microsoft.com/office/drawing/2014/main" id="{18C70705-E2EE-4992-AE78-FDBE1285C809}"/>
              </a:ext>
              <a:ext uri="{C183D7F6-B498-43B3-948B-1728B52AA6E4}">
                <adec:decorative xmlns:adec="http://schemas.microsoft.com/office/drawing/2017/decorative" val="1"/>
              </a:ext>
            </a:extLst>
          </p:cNvPr>
          <p:cNvSpPr/>
          <p:nvPr userDrawn="1"/>
        </p:nvSpPr>
        <p:spPr>
          <a:xfrm>
            <a:off x="0" y="3903"/>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 name="Title 1">
            <a:extLst>
              <a:ext uri="{FF2B5EF4-FFF2-40B4-BE49-F238E27FC236}">
                <a16:creationId xmlns:a16="http://schemas.microsoft.com/office/drawing/2014/main" id="{21C428A7-7771-4474-8BB4-8A6F0FEF8766}"/>
              </a:ext>
            </a:extLst>
          </p:cNvPr>
          <p:cNvSpPr>
            <a:spLocks noGrp="1"/>
          </p:cNvSpPr>
          <p:nvPr>
            <p:ph type="title" hasCustomPrompt="1"/>
          </p:nvPr>
        </p:nvSpPr>
        <p:spPr>
          <a:xfrm>
            <a:off x="648935" y="180644"/>
            <a:ext cx="10900146" cy="935776"/>
          </a:xfrm>
        </p:spPr>
        <p:txBody>
          <a:bodyPr rtlCol="0">
            <a:noAutofit/>
          </a:bodyPr>
          <a:lstStyle>
            <a:lvl1pPr>
              <a:defRPr sz="3600">
                <a:solidFill>
                  <a:schemeClr val="bg1"/>
                </a:solidFill>
              </a:defRPr>
            </a:lvl1pPr>
          </a:lstStyle>
          <a:p>
            <a:pPr rtl="0"/>
            <a:r>
              <a:rPr lang="en-GB">
                <a:solidFill>
                  <a:schemeClr val="bg1"/>
                </a:solidFill>
              </a:rPr>
              <a:t>Click to add title</a:t>
            </a:r>
          </a:p>
        </p:txBody>
      </p:sp>
      <p:sp>
        <p:nvSpPr>
          <p:cNvPr id="5" name="Rectangle 4">
            <a:extLst>
              <a:ext uri="{FF2B5EF4-FFF2-40B4-BE49-F238E27FC236}">
                <a16:creationId xmlns:a16="http://schemas.microsoft.com/office/drawing/2014/main" id="{B98730F6-0DF6-48BC-86CC-00BE18350199}"/>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6" name="Rectangle 5">
            <a:extLst>
              <a:ext uri="{FF2B5EF4-FFF2-40B4-BE49-F238E27FC236}">
                <a16:creationId xmlns:a16="http://schemas.microsoft.com/office/drawing/2014/main" id="{12D31104-1E19-4E17-A3FE-2B2C551344DF}"/>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4" name="Content Placeholder 2">
            <a:extLst>
              <a:ext uri="{FF2B5EF4-FFF2-40B4-BE49-F238E27FC236}">
                <a16:creationId xmlns:a16="http://schemas.microsoft.com/office/drawing/2014/main" id="{02CEB59E-1776-4FF1-BF4D-A33B618FD59F}"/>
              </a:ext>
            </a:extLst>
          </p:cNvPr>
          <p:cNvSpPr>
            <a:spLocks noGrp="1"/>
          </p:cNvSpPr>
          <p:nvPr>
            <p:ph idx="14" hasCustomPrompt="1"/>
          </p:nvPr>
        </p:nvSpPr>
        <p:spPr>
          <a:xfrm>
            <a:off x="648935" y="1834005"/>
            <a:ext cx="3519028" cy="465155"/>
          </a:xfrm>
        </p:spPr>
        <p:txBody>
          <a:bodyPr rtlCol="0" anchor="t">
            <a:noAutofit/>
          </a:bodyPr>
          <a:lstStyle>
            <a:lvl1pPr>
              <a:buFont typeface="Arial" panose="020B0604020202020204" pitchFamily="34" charset="0"/>
              <a:buNone/>
              <a:defRPr sz="2000" b="1"/>
            </a:lvl1pPr>
          </a:lstStyle>
          <a:p>
            <a:pPr rtl="0"/>
            <a:r>
              <a:rPr lang="en-GB"/>
              <a:t>Click to add subtitle</a:t>
            </a:r>
          </a:p>
        </p:txBody>
      </p:sp>
      <p:sp>
        <p:nvSpPr>
          <p:cNvPr id="7" name="Content Placeholder 2">
            <a:extLst>
              <a:ext uri="{FF2B5EF4-FFF2-40B4-BE49-F238E27FC236}">
                <a16:creationId xmlns:a16="http://schemas.microsoft.com/office/drawing/2014/main" id="{26B55E76-BA79-44AC-B206-DA13D60FDA2E}"/>
              </a:ext>
            </a:extLst>
          </p:cNvPr>
          <p:cNvSpPr>
            <a:spLocks noGrp="1"/>
          </p:cNvSpPr>
          <p:nvPr>
            <p:ph idx="1" hasCustomPrompt="1"/>
          </p:nvPr>
        </p:nvSpPr>
        <p:spPr>
          <a:xfrm>
            <a:off x="648935" y="2419555"/>
            <a:ext cx="3519028" cy="3197260"/>
          </a:xfrm>
        </p:spPr>
        <p:txBody>
          <a:bodyPr rtlCol="0" anchor="t">
            <a:normAutofit/>
          </a:bodyPr>
          <a:lstStyle>
            <a:lvl1pPr marL="283464" indent="-283464">
              <a:buFont typeface="Arial" panose="020B0604020202020204" pitchFamily="34" charset="0"/>
              <a:buChar char="•"/>
              <a:defRPr sz="1600" b="0" baseline="0"/>
            </a:lvl1pPr>
          </a:lstStyle>
          <a:p>
            <a:pPr rtl="0"/>
            <a:r>
              <a:rPr lang="en-GB"/>
              <a:t> Click to add text</a:t>
            </a:r>
          </a:p>
        </p:txBody>
      </p:sp>
      <p:sp>
        <p:nvSpPr>
          <p:cNvPr id="21" name="Content Placeholder 2">
            <a:extLst>
              <a:ext uri="{FF2B5EF4-FFF2-40B4-BE49-F238E27FC236}">
                <a16:creationId xmlns:a16="http://schemas.microsoft.com/office/drawing/2014/main" id="{60518C4D-71E5-4211-A191-A8ED7185DED2}"/>
              </a:ext>
            </a:extLst>
          </p:cNvPr>
          <p:cNvSpPr>
            <a:spLocks noGrp="1"/>
          </p:cNvSpPr>
          <p:nvPr>
            <p:ph idx="18" hasCustomPrompt="1"/>
          </p:nvPr>
        </p:nvSpPr>
        <p:spPr>
          <a:xfrm>
            <a:off x="4336486" y="1828356"/>
            <a:ext cx="3519028" cy="465155"/>
          </a:xfrm>
        </p:spPr>
        <p:txBody>
          <a:bodyPr rtlCol="0" anchor="t">
            <a:noAutofit/>
          </a:bodyPr>
          <a:lstStyle>
            <a:lvl1pPr>
              <a:buFont typeface="Arial" panose="020B0604020202020204" pitchFamily="34" charset="0"/>
              <a:buNone/>
              <a:defRPr sz="2000" b="1"/>
            </a:lvl1pPr>
          </a:lstStyle>
          <a:p>
            <a:pPr rtl="0"/>
            <a:r>
              <a:rPr lang="en-GB"/>
              <a:t>Click to add subtitle</a:t>
            </a:r>
          </a:p>
        </p:txBody>
      </p:sp>
      <p:sp>
        <p:nvSpPr>
          <p:cNvPr id="20" name="Content Placeholder 2">
            <a:extLst>
              <a:ext uri="{FF2B5EF4-FFF2-40B4-BE49-F238E27FC236}">
                <a16:creationId xmlns:a16="http://schemas.microsoft.com/office/drawing/2014/main" id="{D7EF9B63-4443-4EE5-A88B-2F1FA4CC4043}"/>
              </a:ext>
            </a:extLst>
          </p:cNvPr>
          <p:cNvSpPr>
            <a:spLocks noGrp="1"/>
          </p:cNvSpPr>
          <p:nvPr>
            <p:ph idx="17" hasCustomPrompt="1"/>
          </p:nvPr>
        </p:nvSpPr>
        <p:spPr>
          <a:xfrm>
            <a:off x="4336486" y="2419555"/>
            <a:ext cx="3519028" cy="3197260"/>
          </a:xfrm>
        </p:spPr>
        <p:txBody>
          <a:bodyPr rtlCol="0" anchor="t">
            <a:normAutofit/>
          </a:bodyPr>
          <a:lstStyle>
            <a:lvl1pPr marL="283464" indent="-283464">
              <a:buFont typeface="Arial" panose="020B0604020202020204" pitchFamily="34" charset="0"/>
              <a:buChar char="•"/>
              <a:defRPr sz="1600" b="0" baseline="0"/>
            </a:lvl1pPr>
          </a:lstStyle>
          <a:p>
            <a:pPr rtl="0"/>
            <a:r>
              <a:rPr lang="en-GB"/>
              <a:t> Click to add text</a:t>
            </a:r>
          </a:p>
        </p:txBody>
      </p:sp>
      <p:sp>
        <p:nvSpPr>
          <p:cNvPr id="19" name="Content Placeholder 2">
            <a:extLst>
              <a:ext uri="{FF2B5EF4-FFF2-40B4-BE49-F238E27FC236}">
                <a16:creationId xmlns:a16="http://schemas.microsoft.com/office/drawing/2014/main" id="{E54FF8D9-50D3-4515-B896-B127F664C1E1}"/>
              </a:ext>
            </a:extLst>
          </p:cNvPr>
          <p:cNvSpPr>
            <a:spLocks noGrp="1"/>
          </p:cNvSpPr>
          <p:nvPr>
            <p:ph idx="16" hasCustomPrompt="1"/>
          </p:nvPr>
        </p:nvSpPr>
        <p:spPr>
          <a:xfrm>
            <a:off x="8024037" y="1834005"/>
            <a:ext cx="3519028" cy="465155"/>
          </a:xfrm>
        </p:spPr>
        <p:txBody>
          <a:bodyPr rtlCol="0" anchor="t">
            <a:noAutofit/>
          </a:bodyPr>
          <a:lstStyle>
            <a:lvl1pPr>
              <a:buFont typeface="Arial" panose="020B0604020202020204" pitchFamily="34" charset="0"/>
              <a:buNone/>
              <a:defRPr sz="2000" b="1"/>
            </a:lvl1pPr>
          </a:lstStyle>
          <a:p>
            <a:pPr rtl="0"/>
            <a:r>
              <a:rPr lang="en-GB"/>
              <a:t>Click to add subtitle</a:t>
            </a:r>
          </a:p>
        </p:txBody>
      </p:sp>
      <p:sp>
        <p:nvSpPr>
          <p:cNvPr id="18" name="Content Placeholder 2">
            <a:extLst>
              <a:ext uri="{FF2B5EF4-FFF2-40B4-BE49-F238E27FC236}">
                <a16:creationId xmlns:a16="http://schemas.microsoft.com/office/drawing/2014/main" id="{E95B62E8-2D9A-443A-8560-D347C4703894}"/>
              </a:ext>
            </a:extLst>
          </p:cNvPr>
          <p:cNvSpPr>
            <a:spLocks noGrp="1"/>
          </p:cNvSpPr>
          <p:nvPr>
            <p:ph idx="15" hasCustomPrompt="1"/>
          </p:nvPr>
        </p:nvSpPr>
        <p:spPr>
          <a:xfrm>
            <a:off x="8024037" y="2419555"/>
            <a:ext cx="3519028" cy="3197260"/>
          </a:xfrm>
        </p:spPr>
        <p:txBody>
          <a:bodyPr rtlCol="0" anchor="t">
            <a:normAutofit/>
          </a:bodyPr>
          <a:lstStyle>
            <a:lvl1pPr marL="283464" indent="-283464">
              <a:buFont typeface="Arial" panose="020B0604020202020204" pitchFamily="34" charset="0"/>
              <a:buChar char="•"/>
              <a:defRPr sz="1600" b="0" baseline="0"/>
            </a:lvl1pPr>
          </a:lstStyle>
          <a:p>
            <a:pPr rtl="0"/>
            <a:r>
              <a:rPr lang="en-GB"/>
              <a:t> Click to add text</a:t>
            </a:r>
          </a:p>
        </p:txBody>
      </p:sp>
      <p:sp>
        <p:nvSpPr>
          <p:cNvPr id="8" name="Rectangle 7">
            <a:extLst>
              <a:ext uri="{FF2B5EF4-FFF2-40B4-BE49-F238E27FC236}">
                <a16:creationId xmlns:a16="http://schemas.microsoft.com/office/drawing/2014/main" id="{2DA7A17E-1562-4B10-9BC8-AB6B45E6BD6C}"/>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2" name="Rectangle 11">
            <a:extLst>
              <a:ext uri="{FF2B5EF4-FFF2-40B4-BE49-F238E27FC236}">
                <a16:creationId xmlns:a16="http://schemas.microsoft.com/office/drawing/2014/main" id="{CD37258C-9B58-4DC0-BC98-826A38D4B6B1}"/>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3" name="Footer Placeholder 29">
            <a:extLst>
              <a:ext uri="{FF2B5EF4-FFF2-40B4-BE49-F238E27FC236}">
                <a16:creationId xmlns:a16="http://schemas.microsoft.com/office/drawing/2014/main" id="{2F8E2987-7F65-44D5-B3AD-776ECF8D85CC}"/>
              </a:ext>
            </a:extLst>
          </p:cNvPr>
          <p:cNvSpPr>
            <a:spLocks noGrp="1"/>
          </p:cNvSpPr>
          <p:nvPr>
            <p:ph type="ftr" sz="quarter" idx="11"/>
          </p:nvPr>
        </p:nvSpPr>
        <p:spPr>
          <a:xfrm>
            <a:off x="642917" y="6309360"/>
            <a:ext cx="3423986" cy="457200"/>
          </a:xfrm>
        </p:spPr>
        <p:txBody>
          <a:bodyPr rtlCol="0"/>
          <a:lstStyle>
            <a:lvl1pPr>
              <a:defRPr>
                <a:solidFill>
                  <a:schemeClr val="bg1"/>
                </a:solidFill>
              </a:defRPr>
            </a:lvl1pPr>
          </a:lstStyle>
          <a:p>
            <a:pPr rtl="0"/>
            <a:r>
              <a:rPr lang="en-GB"/>
              <a:t>Presentation Title</a:t>
            </a:r>
            <a:endParaRPr lang="en-GB" dirty="0">
              <a:solidFill>
                <a:schemeClr val="bg1"/>
              </a:solidFill>
            </a:endParaRPr>
          </a:p>
        </p:txBody>
      </p:sp>
      <p:sp>
        <p:nvSpPr>
          <p:cNvPr id="22" name="Date Placeholder 28">
            <a:extLst>
              <a:ext uri="{FF2B5EF4-FFF2-40B4-BE49-F238E27FC236}">
                <a16:creationId xmlns:a16="http://schemas.microsoft.com/office/drawing/2014/main" id="{08BD4E48-A35B-4475-BC85-E58DA2920FE4}"/>
              </a:ext>
            </a:extLst>
          </p:cNvPr>
          <p:cNvSpPr>
            <a:spLocks noGrp="1"/>
          </p:cNvSpPr>
          <p:nvPr>
            <p:ph type="dt" sz="half" idx="10"/>
          </p:nvPr>
        </p:nvSpPr>
        <p:spPr>
          <a:xfrm>
            <a:off x="5373620" y="6309360"/>
            <a:ext cx="3411973" cy="457200"/>
          </a:xfrm>
        </p:spPr>
        <p:txBody>
          <a:bodyPr rtlCol="0"/>
          <a:lstStyle>
            <a:lvl1pPr>
              <a:defRPr>
                <a:solidFill>
                  <a:schemeClr val="tx2"/>
                </a:solidFill>
              </a:defRPr>
            </a:lvl1pPr>
          </a:lstStyle>
          <a:p>
            <a:pPr rtl="0"/>
            <a:r>
              <a:rPr lang="en-GB"/>
              <a:t>2/1/20XX</a:t>
            </a:r>
            <a:endParaRPr lang="en-GB" dirty="0"/>
          </a:p>
        </p:txBody>
      </p:sp>
      <p:sp>
        <p:nvSpPr>
          <p:cNvPr id="11" name="Slide Number Placeholder 30">
            <a:extLst>
              <a:ext uri="{FF2B5EF4-FFF2-40B4-BE49-F238E27FC236}">
                <a16:creationId xmlns:a16="http://schemas.microsoft.com/office/drawing/2014/main" id="{FBDAEBAB-F3AA-4DB3-96B7-6387085C1E0E}"/>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Tree>
    <p:extLst>
      <p:ext uri="{BB962C8B-B14F-4D97-AF65-F5344CB8AC3E}">
        <p14:creationId xmlns:p14="http://schemas.microsoft.com/office/powerpoint/2010/main" val="1563755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53C66564-535A-4715-9B27-B8AB14F77E42}"/>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1" name="Rectangle 10">
            <a:extLst>
              <a:ext uri="{FF2B5EF4-FFF2-40B4-BE49-F238E27FC236}">
                <a16:creationId xmlns:a16="http://schemas.microsoft.com/office/drawing/2014/main" id="{E3821E99-F411-4BAB-8211-C344272A2A1A}"/>
              </a:ext>
              <a:ext uri="{C183D7F6-B498-43B3-948B-1728B52AA6E4}">
                <adec:decorative xmlns:adec="http://schemas.microsoft.com/office/drawing/2017/decorative" val="1"/>
              </a:ext>
            </a:extLst>
          </p:cNvPr>
          <p:cNvSpPr/>
          <p:nvPr userDrawn="1"/>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2" name="Title 1">
            <a:extLst>
              <a:ext uri="{FF2B5EF4-FFF2-40B4-BE49-F238E27FC236}">
                <a16:creationId xmlns:a16="http://schemas.microsoft.com/office/drawing/2014/main" id="{029B7F2A-CF10-474B-91F1-7C50A7DAF83C}"/>
              </a:ext>
            </a:extLst>
          </p:cNvPr>
          <p:cNvSpPr>
            <a:spLocks noGrp="1"/>
          </p:cNvSpPr>
          <p:nvPr>
            <p:ph type="title" hasCustomPrompt="1"/>
          </p:nvPr>
        </p:nvSpPr>
        <p:spPr>
          <a:xfrm>
            <a:off x="5376668" y="537381"/>
            <a:ext cx="6172412" cy="1031927"/>
          </a:xfrm>
        </p:spPr>
        <p:txBody>
          <a:bodyPr rtlCol="0"/>
          <a:lstStyle>
            <a:lvl1pPr>
              <a:defRPr/>
            </a:lvl1pPr>
          </a:lstStyle>
          <a:p>
            <a:pPr rtl="0"/>
            <a:r>
              <a:rPr lang="en-GB"/>
              <a:t>Click to add title</a:t>
            </a:r>
          </a:p>
        </p:txBody>
      </p:sp>
      <p:sp>
        <p:nvSpPr>
          <p:cNvPr id="10" name="Rectangle 9">
            <a:extLst>
              <a:ext uri="{FF2B5EF4-FFF2-40B4-BE49-F238E27FC236}">
                <a16:creationId xmlns:a16="http://schemas.microsoft.com/office/drawing/2014/main" id="{58F0D6D9-A64A-415F-BA44-494062CA6983}"/>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3" name="Rectangle 12">
            <a:extLst>
              <a:ext uri="{FF2B5EF4-FFF2-40B4-BE49-F238E27FC236}">
                <a16:creationId xmlns:a16="http://schemas.microsoft.com/office/drawing/2014/main" id="{3777B49C-9749-4042-A729-C27F583654CC}"/>
              </a:ext>
              <a:ext uri="{C183D7F6-B498-43B3-948B-1728B52AA6E4}">
                <adec:decorative xmlns:adec="http://schemas.microsoft.com/office/drawing/2017/decorative" val="1"/>
              </a:ext>
            </a:extLst>
          </p:cNvPr>
          <p:cNvSpPr/>
          <p:nvPr userDrawn="1"/>
        </p:nvSpPr>
        <p:spPr>
          <a:xfrm>
            <a:off x="0" y="2249324"/>
            <a:ext cx="46177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4" name="Rectangle 13">
            <a:extLst>
              <a:ext uri="{FF2B5EF4-FFF2-40B4-BE49-F238E27FC236}">
                <a16:creationId xmlns:a16="http://schemas.microsoft.com/office/drawing/2014/main" id="{11B79F49-5021-4A8F-A90A-5E08F7FB5196}"/>
              </a:ext>
              <a:ext uri="{C183D7F6-B498-43B3-948B-1728B52AA6E4}">
                <adec:decorative xmlns:adec="http://schemas.microsoft.com/office/drawing/2017/decorative" val="1"/>
              </a:ext>
            </a:extLst>
          </p:cNvPr>
          <p:cNvSpPr/>
          <p:nvPr userDrawn="1"/>
        </p:nvSpPr>
        <p:spPr>
          <a:xfrm>
            <a:off x="0" y="4546655"/>
            <a:ext cx="46177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3" name="Picture Placeholder 19">
            <a:extLst>
              <a:ext uri="{FF2B5EF4-FFF2-40B4-BE49-F238E27FC236}">
                <a16:creationId xmlns:a16="http://schemas.microsoft.com/office/drawing/2014/main" id="{B6E270BA-010E-406C-8FBF-0ED0DA28D071}"/>
              </a:ext>
            </a:extLst>
          </p:cNvPr>
          <p:cNvSpPr>
            <a:spLocks noGrp="1"/>
          </p:cNvSpPr>
          <p:nvPr>
            <p:ph type="pic" sz="quarter" idx="13" hasCustomPrompt="1"/>
          </p:nvPr>
        </p:nvSpPr>
        <p:spPr>
          <a:xfrm>
            <a:off x="-1" y="-3"/>
            <a:ext cx="4613544" cy="2249321"/>
          </a:xfrm>
        </p:spPr>
        <p:txBody>
          <a:bodyPr rtlCol="0" anchor="t"/>
          <a:lstStyle>
            <a:lvl1pPr algn="ctr">
              <a:defRPr/>
            </a:lvl1pPr>
          </a:lstStyle>
          <a:p>
            <a:pPr rtl="0"/>
            <a:r>
              <a:rPr lang="en-GB"/>
              <a:t>Click to add picture</a:t>
            </a:r>
          </a:p>
        </p:txBody>
      </p:sp>
      <p:sp>
        <p:nvSpPr>
          <p:cNvPr id="24" name="Picture Placeholder 19">
            <a:extLst>
              <a:ext uri="{FF2B5EF4-FFF2-40B4-BE49-F238E27FC236}">
                <a16:creationId xmlns:a16="http://schemas.microsoft.com/office/drawing/2014/main" id="{6E15371C-3F24-44D7-97EB-74C12D53CBBC}"/>
              </a:ext>
            </a:extLst>
          </p:cNvPr>
          <p:cNvSpPr>
            <a:spLocks noGrp="1"/>
          </p:cNvSpPr>
          <p:nvPr>
            <p:ph type="pic" sz="quarter" idx="14" hasCustomPrompt="1"/>
          </p:nvPr>
        </p:nvSpPr>
        <p:spPr>
          <a:xfrm>
            <a:off x="-1" y="2311339"/>
            <a:ext cx="4613544" cy="2241520"/>
          </a:xfrm>
        </p:spPr>
        <p:txBody>
          <a:bodyPr rtlCol="0" anchor="t"/>
          <a:lstStyle>
            <a:lvl1pPr algn="ctr">
              <a:defRPr/>
            </a:lvl1pPr>
          </a:lstStyle>
          <a:p>
            <a:pPr rtl="0"/>
            <a:r>
              <a:rPr lang="en-GB"/>
              <a:t>Click to add picture</a:t>
            </a:r>
          </a:p>
        </p:txBody>
      </p:sp>
      <p:sp>
        <p:nvSpPr>
          <p:cNvPr id="25" name="Picture Placeholder 19">
            <a:extLst>
              <a:ext uri="{FF2B5EF4-FFF2-40B4-BE49-F238E27FC236}">
                <a16:creationId xmlns:a16="http://schemas.microsoft.com/office/drawing/2014/main" id="{E39E0BDE-5895-4B94-90AC-7045292B0B34}"/>
              </a:ext>
            </a:extLst>
          </p:cNvPr>
          <p:cNvSpPr>
            <a:spLocks noGrp="1"/>
          </p:cNvSpPr>
          <p:nvPr>
            <p:ph type="pic" sz="quarter" idx="15" hasCustomPrompt="1"/>
          </p:nvPr>
        </p:nvSpPr>
        <p:spPr>
          <a:xfrm>
            <a:off x="-1" y="4613572"/>
            <a:ext cx="4613544" cy="2241520"/>
          </a:xfrm>
        </p:spPr>
        <p:txBody>
          <a:bodyPr rtlCol="0" anchor="t"/>
          <a:lstStyle>
            <a:lvl1pPr algn="ctr">
              <a:defRPr/>
            </a:lvl1pPr>
          </a:lstStyle>
          <a:p>
            <a:pPr rtl="0"/>
            <a:r>
              <a:rPr lang="en-GB"/>
              <a:t>Click to add picture</a:t>
            </a:r>
          </a:p>
        </p:txBody>
      </p:sp>
      <p:sp>
        <p:nvSpPr>
          <p:cNvPr id="15" name="Content Placeholder 2">
            <a:extLst>
              <a:ext uri="{FF2B5EF4-FFF2-40B4-BE49-F238E27FC236}">
                <a16:creationId xmlns:a16="http://schemas.microsoft.com/office/drawing/2014/main" id="{E8823570-AC4F-4679-98CA-DC7F7B2CC109}"/>
              </a:ext>
            </a:extLst>
          </p:cNvPr>
          <p:cNvSpPr>
            <a:spLocks noGrp="1"/>
          </p:cNvSpPr>
          <p:nvPr>
            <p:ph idx="1" hasCustomPrompt="1"/>
          </p:nvPr>
        </p:nvSpPr>
        <p:spPr>
          <a:xfrm>
            <a:off x="5376671" y="1735745"/>
            <a:ext cx="6172412" cy="3767496"/>
          </a:xfrm>
        </p:spPr>
        <p:txBody>
          <a:bodyPr rtlCol="0" anchor="t">
            <a:normAutofit/>
          </a:bodyPr>
          <a:lstStyle>
            <a:lvl1pPr>
              <a:buFont typeface="Arial" panose="020B0604020202020204" pitchFamily="34" charset="0"/>
              <a:buNone/>
              <a:defRPr sz="1600" b="0"/>
            </a:lvl1pPr>
          </a:lstStyle>
          <a:p>
            <a:pPr rtl="0"/>
            <a:r>
              <a:rPr lang="en-GB"/>
              <a:t> Click to add text</a:t>
            </a:r>
          </a:p>
        </p:txBody>
      </p:sp>
      <p:sp>
        <p:nvSpPr>
          <p:cNvPr id="17" name="Footer Placeholder 4">
            <a:extLst>
              <a:ext uri="{FF2B5EF4-FFF2-40B4-BE49-F238E27FC236}">
                <a16:creationId xmlns:a16="http://schemas.microsoft.com/office/drawing/2014/main" id="{BB6B62FA-FEDE-42B0-8B7B-24AE138EB6CE}"/>
              </a:ext>
            </a:extLst>
          </p:cNvPr>
          <p:cNvSpPr>
            <a:spLocks noGrp="1"/>
          </p:cNvSpPr>
          <p:nvPr>
            <p:ph type="ftr" sz="quarter" idx="11"/>
          </p:nvPr>
        </p:nvSpPr>
        <p:spPr>
          <a:xfrm>
            <a:off x="642917" y="6309360"/>
            <a:ext cx="3271516" cy="457200"/>
          </a:xfrm>
        </p:spPr>
        <p:txBody>
          <a:bodyPr rtlCol="0"/>
          <a:lstStyle>
            <a:lvl1pPr>
              <a:defRPr>
                <a:solidFill>
                  <a:schemeClr val="bg1"/>
                </a:solidFill>
                <a:effectLst>
                  <a:outerShdw blurRad="50800" dist="38100" dir="2700000" algn="tl" rotWithShape="0">
                    <a:prstClr val="black">
                      <a:alpha val="43000"/>
                    </a:prstClr>
                  </a:outerShdw>
                </a:effectLst>
              </a:defRPr>
            </a:lvl1pPr>
          </a:lstStyle>
          <a:p>
            <a:pPr rtl="0"/>
            <a:r>
              <a:rPr lang="en-GB"/>
              <a:t>Presentation Title</a:t>
            </a:r>
          </a:p>
        </p:txBody>
      </p:sp>
      <p:sp>
        <p:nvSpPr>
          <p:cNvPr id="16" name="Date Placeholder 3">
            <a:extLst>
              <a:ext uri="{FF2B5EF4-FFF2-40B4-BE49-F238E27FC236}">
                <a16:creationId xmlns:a16="http://schemas.microsoft.com/office/drawing/2014/main" id="{9E8578BE-8DB2-4FE6-B45A-2B3415CEE1C4}"/>
              </a:ext>
            </a:extLst>
          </p:cNvPr>
          <p:cNvSpPr>
            <a:spLocks noGrp="1"/>
          </p:cNvSpPr>
          <p:nvPr>
            <p:ph type="dt" sz="half" idx="10"/>
          </p:nvPr>
        </p:nvSpPr>
        <p:spPr>
          <a:xfrm>
            <a:off x="5376668" y="6309360"/>
            <a:ext cx="3411973" cy="457200"/>
          </a:xfrm>
        </p:spPr>
        <p:txBody>
          <a:bodyPr rtlCol="0"/>
          <a:lstStyle>
            <a:lvl1pPr>
              <a:defRPr>
                <a:solidFill>
                  <a:schemeClr val="tx2"/>
                </a:solidFill>
                <a:effectLst/>
              </a:defRPr>
            </a:lvl1pPr>
          </a:lstStyle>
          <a:p>
            <a:pPr rtl="0"/>
            <a:r>
              <a:rPr lang="en-GB"/>
              <a:t>2/1/20XX</a:t>
            </a:r>
            <a:endParaRPr lang="en-GB" dirty="0"/>
          </a:p>
        </p:txBody>
      </p:sp>
      <p:sp>
        <p:nvSpPr>
          <p:cNvPr id="18" name="Slide Number Placeholder 5">
            <a:extLst>
              <a:ext uri="{FF2B5EF4-FFF2-40B4-BE49-F238E27FC236}">
                <a16:creationId xmlns:a16="http://schemas.microsoft.com/office/drawing/2014/main" id="{6AF7C96F-C1E5-45F5-B070-2D025E7BD35C}"/>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Tree>
    <p:extLst>
      <p:ext uri="{BB962C8B-B14F-4D97-AF65-F5344CB8AC3E}">
        <p14:creationId xmlns:p14="http://schemas.microsoft.com/office/powerpoint/2010/main" val="3958457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3DC2F0A-1748-49AE-AF72-D6BBB4F8FEC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Rectangle 6">
            <a:extLst>
              <a:ext uri="{FF2B5EF4-FFF2-40B4-BE49-F238E27FC236}">
                <a16:creationId xmlns:a16="http://schemas.microsoft.com/office/drawing/2014/main" id="{683DF7B1-E0C5-4E09-BB5C-F11EA14D7C95}"/>
              </a:ext>
              <a:ext uri="{C183D7F6-B498-43B3-948B-1728B52AA6E4}">
                <adec:decorative xmlns:adec="http://schemas.microsoft.com/office/drawing/2017/decorative" val="1"/>
              </a:ext>
            </a:extLst>
          </p:cNvPr>
          <p:cNvSpPr/>
          <p:nvPr userDrawn="1"/>
        </p:nvSpPr>
        <p:spPr>
          <a:xfrm>
            <a:off x="0" y="866789"/>
            <a:ext cx="6833381"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8" name="Title 1">
            <a:extLst>
              <a:ext uri="{FF2B5EF4-FFF2-40B4-BE49-F238E27FC236}">
                <a16:creationId xmlns:a16="http://schemas.microsoft.com/office/drawing/2014/main" id="{BBC678EC-E47C-4AC2-A75A-7022CECD0031}"/>
              </a:ext>
            </a:extLst>
          </p:cNvPr>
          <p:cNvSpPr>
            <a:spLocks noGrp="1"/>
          </p:cNvSpPr>
          <p:nvPr>
            <p:ph type="title" hasCustomPrompt="1"/>
          </p:nvPr>
        </p:nvSpPr>
        <p:spPr>
          <a:xfrm>
            <a:off x="1434622" y="1138041"/>
            <a:ext cx="4862811" cy="2019488"/>
          </a:xfrm>
        </p:spPr>
        <p:txBody>
          <a:bodyPr rtlCol="0"/>
          <a:lstStyle>
            <a:lvl1pPr>
              <a:lnSpc>
                <a:spcPct val="100000"/>
              </a:lnSpc>
              <a:defRPr>
                <a:solidFill>
                  <a:schemeClr val="bg1"/>
                </a:solidFill>
              </a:defRPr>
            </a:lvl1pPr>
          </a:lstStyle>
          <a:p>
            <a:pPr rtl="0"/>
            <a:r>
              <a:rPr lang="en-GB">
                <a:solidFill>
                  <a:schemeClr val="bg1"/>
                </a:solidFill>
              </a:rPr>
              <a:t>CLICK TO ADD TITLE</a:t>
            </a:r>
          </a:p>
        </p:txBody>
      </p:sp>
      <p:sp>
        <p:nvSpPr>
          <p:cNvPr id="25" name="Picture Placeholder 21">
            <a:extLst>
              <a:ext uri="{FF2B5EF4-FFF2-40B4-BE49-F238E27FC236}">
                <a16:creationId xmlns:a16="http://schemas.microsoft.com/office/drawing/2014/main" id="{8B745891-A8DA-4640-BB3F-1693FC5AC4AB}"/>
              </a:ext>
            </a:extLst>
          </p:cNvPr>
          <p:cNvSpPr>
            <a:spLocks noGrp="1"/>
          </p:cNvSpPr>
          <p:nvPr>
            <p:ph type="pic" sz="quarter" idx="14" hasCustomPrompt="1"/>
          </p:nvPr>
        </p:nvSpPr>
        <p:spPr>
          <a:xfrm>
            <a:off x="6858023" y="4941"/>
            <a:ext cx="5333977" cy="3392053"/>
          </a:xfrm>
        </p:spPr>
        <p:txBody>
          <a:bodyPr rtlCol="0" anchor="t"/>
          <a:lstStyle>
            <a:lvl1pPr algn="ctr">
              <a:defRPr/>
            </a:lvl1pPr>
          </a:lstStyle>
          <a:p>
            <a:pPr rtl="0"/>
            <a:r>
              <a:rPr lang="en-GB"/>
              <a:t>Click to add photo</a:t>
            </a:r>
          </a:p>
        </p:txBody>
      </p:sp>
      <p:sp>
        <p:nvSpPr>
          <p:cNvPr id="24" name="Picture Placeholder 21">
            <a:extLst>
              <a:ext uri="{FF2B5EF4-FFF2-40B4-BE49-F238E27FC236}">
                <a16:creationId xmlns:a16="http://schemas.microsoft.com/office/drawing/2014/main" id="{BC2DF568-4EA5-4F79-980F-47FC90AEA129}"/>
              </a:ext>
            </a:extLst>
          </p:cNvPr>
          <p:cNvSpPr>
            <a:spLocks noGrp="1"/>
          </p:cNvSpPr>
          <p:nvPr>
            <p:ph type="pic" sz="quarter" idx="13" hasCustomPrompt="1"/>
          </p:nvPr>
        </p:nvSpPr>
        <p:spPr>
          <a:xfrm>
            <a:off x="1067712" y="3461002"/>
            <a:ext cx="5728215" cy="3396997"/>
          </a:xfrm>
        </p:spPr>
        <p:txBody>
          <a:bodyPr rtlCol="0" anchor="t"/>
          <a:lstStyle>
            <a:lvl1pPr algn="ctr">
              <a:defRPr/>
            </a:lvl1pPr>
          </a:lstStyle>
          <a:p>
            <a:pPr rtl="0"/>
            <a:r>
              <a:rPr lang="en-GB"/>
              <a:t>Click to add photo</a:t>
            </a:r>
          </a:p>
        </p:txBody>
      </p:sp>
      <p:sp>
        <p:nvSpPr>
          <p:cNvPr id="9" name="Rectangle 8">
            <a:extLst>
              <a:ext uri="{FF2B5EF4-FFF2-40B4-BE49-F238E27FC236}">
                <a16:creationId xmlns:a16="http://schemas.microsoft.com/office/drawing/2014/main" id="{5E74E69A-5ABD-42DF-A2B0-997A626257D4}"/>
              </a:ext>
              <a:ext uri="{C183D7F6-B498-43B3-948B-1728B52AA6E4}">
                <adec:decorative xmlns:adec="http://schemas.microsoft.com/office/drawing/2017/decorative" val="1"/>
              </a:ext>
            </a:extLst>
          </p:cNvPr>
          <p:cNvSpPr/>
          <p:nvPr userDrawn="1"/>
        </p:nvSpPr>
        <p:spPr>
          <a:xfrm>
            <a:off x="-3063" y="920164"/>
            <a:ext cx="1070775" cy="2466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0" name="Rectangle 9">
            <a:extLst>
              <a:ext uri="{FF2B5EF4-FFF2-40B4-BE49-F238E27FC236}">
                <a16:creationId xmlns:a16="http://schemas.microsoft.com/office/drawing/2014/main" id="{EC2B6D0A-4A1F-4B59-B429-AD3FABC74F33}"/>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1" name="Rectangle 10">
            <a:extLst>
              <a:ext uri="{FF2B5EF4-FFF2-40B4-BE49-F238E27FC236}">
                <a16:creationId xmlns:a16="http://schemas.microsoft.com/office/drawing/2014/main" id="{32B66529-F6B7-4C1C-8291-8139628DF6C0}"/>
              </a:ext>
              <a:ext uri="{C183D7F6-B498-43B3-948B-1728B52AA6E4}">
                <adec:decorative xmlns:adec="http://schemas.microsoft.com/office/drawing/2017/decorative" val="1"/>
              </a:ext>
            </a:extLst>
          </p:cNvPr>
          <p:cNvSpPr/>
          <p:nvPr userDrawn="1"/>
        </p:nvSpPr>
        <p:spPr>
          <a:xfrm>
            <a:off x="0" y="848456"/>
            <a:ext cx="6833382" cy="717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4" name="Rectangle 13">
            <a:extLst>
              <a:ext uri="{FF2B5EF4-FFF2-40B4-BE49-F238E27FC236}">
                <a16:creationId xmlns:a16="http://schemas.microsoft.com/office/drawing/2014/main" id="{872245B9-34B5-4F89-8EA6-C018B9D4FA46}"/>
              </a:ext>
              <a:ext uri="{C183D7F6-B498-43B3-948B-1728B52AA6E4}">
                <adec:decorative xmlns:adec="http://schemas.microsoft.com/office/drawing/2017/decorative" val="1"/>
              </a:ext>
            </a:extLst>
          </p:cNvPr>
          <p:cNvSpPr/>
          <p:nvPr userDrawn="1"/>
        </p:nvSpPr>
        <p:spPr>
          <a:xfrm>
            <a:off x="6858023" y="3442673"/>
            <a:ext cx="5333977" cy="3415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5" name="Rectangle 14">
            <a:extLst>
              <a:ext uri="{FF2B5EF4-FFF2-40B4-BE49-F238E27FC236}">
                <a16:creationId xmlns:a16="http://schemas.microsoft.com/office/drawing/2014/main" id="{690814BE-76E8-43EC-9616-A1F02F053AD5}"/>
              </a:ext>
              <a:ext uri="{C183D7F6-B498-43B3-948B-1728B52AA6E4}">
                <adec:decorative xmlns:adec="http://schemas.microsoft.com/office/drawing/2017/decorative" val="1"/>
              </a:ext>
            </a:extLst>
          </p:cNvPr>
          <p:cNvSpPr/>
          <p:nvPr userDrawn="1"/>
        </p:nvSpPr>
        <p:spPr>
          <a:xfrm>
            <a:off x="0" y="3396996"/>
            <a:ext cx="1219200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6" name="Content Placeholder 2">
            <a:extLst>
              <a:ext uri="{FF2B5EF4-FFF2-40B4-BE49-F238E27FC236}">
                <a16:creationId xmlns:a16="http://schemas.microsoft.com/office/drawing/2014/main" id="{F8AAA0A6-9D4B-4AA2-82F0-77E5ECF4B647}"/>
              </a:ext>
            </a:extLst>
          </p:cNvPr>
          <p:cNvSpPr>
            <a:spLocks noGrp="1"/>
          </p:cNvSpPr>
          <p:nvPr>
            <p:ph idx="1" hasCustomPrompt="1"/>
          </p:nvPr>
        </p:nvSpPr>
        <p:spPr>
          <a:xfrm>
            <a:off x="7386762" y="3928342"/>
            <a:ext cx="4162319" cy="2285000"/>
          </a:xfrm>
        </p:spPr>
        <p:txBody>
          <a:bodyPr rtlCol="0" anchor="t">
            <a:normAutofit/>
          </a:bodyPr>
          <a:lstStyle>
            <a:lvl1pPr>
              <a:lnSpc>
                <a:spcPct val="100000"/>
              </a:lnSpc>
              <a:defRPr sz="2400" b="0"/>
            </a:lvl1pPr>
          </a:lstStyle>
          <a:p>
            <a:pPr rtl="0"/>
            <a:r>
              <a:rPr lang="en-GB"/>
              <a:t>Click to add text</a:t>
            </a:r>
          </a:p>
        </p:txBody>
      </p:sp>
      <p:sp>
        <p:nvSpPr>
          <p:cNvPr id="17" name="Footer Placeholder 12">
            <a:extLst>
              <a:ext uri="{FF2B5EF4-FFF2-40B4-BE49-F238E27FC236}">
                <a16:creationId xmlns:a16="http://schemas.microsoft.com/office/drawing/2014/main" id="{8E3FFD99-95F0-47A4-8642-FB9FECEC4F37}"/>
              </a:ext>
            </a:extLst>
          </p:cNvPr>
          <p:cNvSpPr>
            <a:spLocks noGrp="1"/>
          </p:cNvSpPr>
          <p:nvPr>
            <p:ph type="ftr" sz="quarter" idx="11"/>
          </p:nvPr>
        </p:nvSpPr>
        <p:spPr>
          <a:xfrm>
            <a:off x="1525917" y="6309360"/>
            <a:ext cx="4946592" cy="457200"/>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a:t>Presentation Title</a:t>
            </a:r>
          </a:p>
        </p:txBody>
      </p:sp>
      <p:sp>
        <p:nvSpPr>
          <p:cNvPr id="18" name="Rectangle 17">
            <a:extLst>
              <a:ext uri="{FF2B5EF4-FFF2-40B4-BE49-F238E27FC236}">
                <a16:creationId xmlns:a16="http://schemas.microsoft.com/office/drawing/2014/main" id="{94727536-E532-4015-A178-0ABB6B09C661}"/>
              </a:ext>
              <a:ext uri="{C183D7F6-B498-43B3-948B-1728B52AA6E4}">
                <adec:decorative xmlns:adec="http://schemas.microsoft.com/office/drawing/2017/decorative" val="1"/>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9" name="Date Placeholder 11">
            <a:extLst>
              <a:ext uri="{FF2B5EF4-FFF2-40B4-BE49-F238E27FC236}">
                <a16:creationId xmlns:a16="http://schemas.microsoft.com/office/drawing/2014/main" id="{22977876-C29D-4D32-9948-303465AEC312}"/>
              </a:ext>
            </a:extLst>
          </p:cNvPr>
          <p:cNvSpPr>
            <a:spLocks noGrp="1"/>
          </p:cNvSpPr>
          <p:nvPr>
            <p:ph type="dt" sz="half" idx="10"/>
          </p:nvPr>
        </p:nvSpPr>
        <p:spPr>
          <a:xfrm>
            <a:off x="7377730" y="6309360"/>
            <a:ext cx="2736329" cy="457200"/>
          </a:xfrm>
        </p:spPr>
        <p:txBody>
          <a:bodyPr rtlCol="0"/>
          <a:lstStyle/>
          <a:p>
            <a:pPr rtl="0"/>
            <a:r>
              <a:rPr lang="en-GB"/>
              <a:t>2/1/20XX</a:t>
            </a:r>
            <a:endParaRPr lang="en-GB" dirty="0"/>
          </a:p>
        </p:txBody>
      </p:sp>
      <p:sp>
        <p:nvSpPr>
          <p:cNvPr id="20" name="Slide Number Placeholder 15">
            <a:extLst>
              <a:ext uri="{FF2B5EF4-FFF2-40B4-BE49-F238E27FC236}">
                <a16:creationId xmlns:a16="http://schemas.microsoft.com/office/drawing/2014/main" id="{6A7BC11E-2EF0-4989-9A7E-7AB377DB8534}"/>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Tree>
    <p:extLst>
      <p:ext uri="{BB962C8B-B14F-4D97-AF65-F5344CB8AC3E}">
        <p14:creationId xmlns:p14="http://schemas.microsoft.com/office/powerpoint/2010/main" val="4219767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3049"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475399"/>
            <a:ext cx="6623040" cy="791861"/>
          </a:xfrm>
        </p:spPr>
        <p:txBody>
          <a:bodyPr rtlCol="0">
            <a:normAutofit/>
          </a:bodyPr>
          <a:lstStyle>
            <a:lvl1pPr>
              <a:defRPr/>
            </a:lvl1pPr>
          </a:lstStyle>
          <a:p>
            <a:pPr rtl="0"/>
            <a:r>
              <a:rPr lang="en-GB"/>
              <a:t>Click to add title</a:t>
            </a:r>
          </a:p>
        </p:txBody>
      </p:sp>
      <p:sp>
        <p:nvSpPr>
          <p:cNvPr id="13" name="Content Placeholder 2">
            <a:extLst>
              <a:ext uri="{FF2B5EF4-FFF2-40B4-BE49-F238E27FC236}">
                <a16:creationId xmlns:a16="http://schemas.microsoft.com/office/drawing/2014/main" id="{40D7EF23-28EE-4115-879A-D95BBAC66241}"/>
              </a:ext>
            </a:extLst>
          </p:cNvPr>
          <p:cNvSpPr>
            <a:spLocks noGrp="1"/>
          </p:cNvSpPr>
          <p:nvPr>
            <p:ph idx="1" hasCustomPrompt="1"/>
          </p:nvPr>
        </p:nvSpPr>
        <p:spPr>
          <a:xfrm>
            <a:off x="787179" y="2502047"/>
            <a:ext cx="6623039" cy="3030599"/>
          </a:xfrm>
        </p:spPr>
        <p:txBody>
          <a:bodyPr rtlCol="0" anchor="t">
            <a:normAutofit/>
          </a:bodyPr>
          <a:lstStyle>
            <a:lvl1pPr>
              <a:defRPr sz="2000" b="0"/>
            </a:lvl1pPr>
          </a:lstStyle>
          <a:p>
            <a:pPr rtl="0"/>
            <a:r>
              <a:rPr lang="en-GB"/>
              <a:t>Click to add text</a:t>
            </a:r>
          </a:p>
        </p:txBody>
      </p:sp>
      <p:sp>
        <p:nvSpPr>
          <p:cNvPr id="23" name="Picture Placeholder 22">
            <a:extLst>
              <a:ext uri="{FF2B5EF4-FFF2-40B4-BE49-F238E27FC236}">
                <a16:creationId xmlns:a16="http://schemas.microsoft.com/office/drawing/2014/main" id="{E4B41004-DE9E-4B19-B7DE-91782B37C841}"/>
              </a:ext>
            </a:extLst>
          </p:cNvPr>
          <p:cNvSpPr>
            <a:spLocks noGrp="1"/>
          </p:cNvSpPr>
          <p:nvPr>
            <p:ph type="pic" sz="quarter" idx="13" hasCustomPrompt="1"/>
          </p:nvPr>
        </p:nvSpPr>
        <p:spPr>
          <a:xfrm>
            <a:off x="8194348" y="1085431"/>
            <a:ext cx="3997652" cy="5037857"/>
          </a:xfrm>
          <a:custGeom>
            <a:avLst/>
            <a:gdLst>
              <a:gd name="connsiteX0" fmla="*/ 0 w 3997652"/>
              <a:gd name="connsiteY0" fmla="*/ 0 h 5037857"/>
              <a:gd name="connsiteX1" fmla="*/ 3997652 w 3997652"/>
              <a:gd name="connsiteY1" fmla="*/ 0 h 5037857"/>
              <a:gd name="connsiteX2" fmla="*/ 3997652 w 3997652"/>
              <a:gd name="connsiteY2" fmla="*/ 5037857 h 5037857"/>
              <a:gd name="connsiteX3" fmla="*/ 0 w 3997652"/>
              <a:gd name="connsiteY3" fmla="*/ 5037857 h 5037857"/>
            </a:gdLst>
            <a:ahLst/>
            <a:cxnLst>
              <a:cxn ang="0">
                <a:pos x="connsiteX0" y="connsiteY0"/>
              </a:cxn>
              <a:cxn ang="0">
                <a:pos x="connsiteX1" y="connsiteY1"/>
              </a:cxn>
              <a:cxn ang="0">
                <a:pos x="connsiteX2" y="connsiteY2"/>
              </a:cxn>
              <a:cxn ang="0">
                <a:pos x="connsiteX3" y="connsiteY3"/>
              </a:cxn>
            </a:cxnLst>
            <a:rect l="l" t="t" r="r" b="b"/>
            <a:pathLst>
              <a:path w="3997652" h="5037857">
                <a:moveTo>
                  <a:pt x="0" y="0"/>
                </a:moveTo>
                <a:lnTo>
                  <a:pt x="3997652" y="0"/>
                </a:lnTo>
                <a:lnTo>
                  <a:pt x="3997652" y="5037857"/>
                </a:lnTo>
                <a:lnTo>
                  <a:pt x="0" y="5037857"/>
                </a:lnTo>
                <a:close/>
              </a:path>
            </a:pathLst>
          </a:custGeom>
        </p:spPr>
        <p:txBody>
          <a:bodyPr wrap="square" rtlCol="0" anchor="t">
            <a:noAutofit/>
          </a:bodyPr>
          <a:lstStyle>
            <a:lvl1pPr algn="ctr">
              <a:defRPr/>
            </a:lvl1pPr>
          </a:lstStyle>
          <a:p>
            <a:pPr rtl="0"/>
            <a:r>
              <a:rPr lang="en-GB"/>
              <a:t>Click to add photo</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rtlCol="0"/>
          <a:lstStyle>
            <a:lvl1pPr>
              <a:defRPr>
                <a:solidFill>
                  <a:schemeClr val="bg1"/>
                </a:solidFill>
              </a:defRPr>
            </a:lvl1pPr>
          </a:lstStyle>
          <a:p>
            <a:pPr rtl="0"/>
            <a:r>
              <a:rPr lang="en-GB"/>
              <a:t>Presentation Title</a:t>
            </a:r>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rtlCol="0"/>
          <a:lstStyle/>
          <a:p>
            <a:pPr rtl="0"/>
            <a:r>
              <a:rPr lang="en-GB"/>
              <a:t>2/1/20XX</a:t>
            </a:r>
            <a:endParaRPr lang="en-GB" dirty="0"/>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Tree>
    <p:extLst>
      <p:ext uri="{BB962C8B-B14F-4D97-AF65-F5344CB8AC3E}">
        <p14:creationId xmlns:p14="http://schemas.microsoft.com/office/powerpoint/2010/main" val="2257348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C341663-7159-49AD-AAF3-4B3C490D812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5" name="Rectangle 24">
            <a:extLst>
              <a:ext uri="{FF2B5EF4-FFF2-40B4-BE49-F238E27FC236}">
                <a16:creationId xmlns:a16="http://schemas.microsoft.com/office/drawing/2014/main" id="{96DEFA91-CCB3-4B9E-9CFC-AA9D92073BB2}"/>
              </a:ext>
              <a:ext uri="{C183D7F6-B498-43B3-948B-1728B52AA6E4}">
                <adec:decorative xmlns:adec="http://schemas.microsoft.com/office/drawing/2017/decorative" val="1"/>
              </a:ext>
            </a:extLst>
          </p:cNvPr>
          <p:cNvSpPr/>
          <p:nvPr userDrawn="1"/>
        </p:nvSpPr>
        <p:spPr>
          <a:xfrm>
            <a:off x="0" y="3396996"/>
            <a:ext cx="461772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4" name="Rectangle 23">
            <a:extLst>
              <a:ext uri="{FF2B5EF4-FFF2-40B4-BE49-F238E27FC236}">
                <a16:creationId xmlns:a16="http://schemas.microsoft.com/office/drawing/2014/main" id="{D83D2425-8E71-4C9D-8737-018CE44525D0}"/>
              </a:ext>
              <a:ext uri="{C183D7F6-B498-43B3-948B-1728B52AA6E4}">
                <adec:decorative xmlns:adec="http://schemas.microsoft.com/office/drawing/2017/decorative" val="1"/>
              </a:ext>
            </a:extLst>
          </p:cNvPr>
          <p:cNvSpPr/>
          <p:nvPr userDrawn="1"/>
        </p:nvSpPr>
        <p:spPr>
          <a:xfrm rot="5400000">
            <a:off x="121655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7" name="Rectangle 26">
            <a:extLst>
              <a:ext uri="{FF2B5EF4-FFF2-40B4-BE49-F238E27FC236}">
                <a16:creationId xmlns:a16="http://schemas.microsoft.com/office/drawing/2014/main" id="{20F2EB12-394C-40E4-9186-CBD6635B5DA9}"/>
              </a:ext>
              <a:ext uri="{C183D7F6-B498-43B3-948B-1728B52AA6E4}">
                <adec:decorative xmlns:adec="http://schemas.microsoft.com/office/drawing/2017/decorative" val="1"/>
              </a:ext>
            </a:extLst>
          </p:cNvPr>
          <p:cNvSpPr/>
          <p:nvPr userDrawn="1"/>
        </p:nvSpPr>
        <p:spPr>
          <a:xfrm>
            <a:off x="4677552" y="0"/>
            <a:ext cx="751444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8" name="Title 1">
            <a:extLst>
              <a:ext uri="{FF2B5EF4-FFF2-40B4-BE49-F238E27FC236}">
                <a16:creationId xmlns:a16="http://schemas.microsoft.com/office/drawing/2014/main" id="{53F9468C-8821-4670-9C7C-78E7D75861AD}"/>
              </a:ext>
            </a:extLst>
          </p:cNvPr>
          <p:cNvSpPr>
            <a:spLocks noGrp="1"/>
          </p:cNvSpPr>
          <p:nvPr>
            <p:ph type="title" hasCustomPrompt="1"/>
          </p:nvPr>
        </p:nvSpPr>
        <p:spPr>
          <a:xfrm>
            <a:off x="5205915" y="673308"/>
            <a:ext cx="6457717" cy="1580890"/>
          </a:xfrm>
        </p:spPr>
        <p:txBody>
          <a:bodyPr rtlCol="0"/>
          <a:lstStyle>
            <a:lvl1pPr>
              <a:defRPr/>
            </a:lvl1pPr>
          </a:lstStyle>
          <a:p>
            <a:pPr rtl="0"/>
            <a:r>
              <a:rPr lang="en-GB"/>
              <a:t>Click to add title</a:t>
            </a:r>
          </a:p>
        </p:txBody>
      </p:sp>
      <p:sp>
        <p:nvSpPr>
          <p:cNvPr id="35" name="Picture Placeholder 5">
            <a:extLst>
              <a:ext uri="{FF2B5EF4-FFF2-40B4-BE49-F238E27FC236}">
                <a16:creationId xmlns:a16="http://schemas.microsoft.com/office/drawing/2014/main" id="{6198A97B-719D-4F79-A04B-46EE272A1D90}"/>
              </a:ext>
            </a:extLst>
          </p:cNvPr>
          <p:cNvSpPr>
            <a:spLocks noGrp="1"/>
          </p:cNvSpPr>
          <p:nvPr>
            <p:ph type="pic" sz="quarter" idx="14" hasCustomPrompt="1"/>
          </p:nvPr>
        </p:nvSpPr>
        <p:spPr>
          <a:xfrm>
            <a:off x="0" y="3461004"/>
            <a:ext cx="4613547" cy="3396996"/>
          </a:xfrm>
        </p:spPr>
        <p:txBody>
          <a:bodyPr rtlCol="0" anchor="t"/>
          <a:lstStyle>
            <a:lvl1pPr algn="ctr">
              <a:defRPr/>
            </a:lvl1pPr>
          </a:lstStyle>
          <a:p>
            <a:pPr rtl="0"/>
            <a:r>
              <a:rPr lang="en-GB"/>
              <a:t>Click to add photo</a:t>
            </a:r>
          </a:p>
        </p:txBody>
      </p:sp>
      <p:sp>
        <p:nvSpPr>
          <p:cNvPr id="34" name="Picture Placeholder 5">
            <a:extLst>
              <a:ext uri="{FF2B5EF4-FFF2-40B4-BE49-F238E27FC236}">
                <a16:creationId xmlns:a16="http://schemas.microsoft.com/office/drawing/2014/main" id="{79E62157-5D84-47E4-9718-5408E1C7E769}"/>
              </a:ext>
            </a:extLst>
          </p:cNvPr>
          <p:cNvSpPr>
            <a:spLocks noGrp="1"/>
          </p:cNvSpPr>
          <p:nvPr>
            <p:ph type="pic" sz="quarter" idx="13" hasCustomPrompt="1"/>
          </p:nvPr>
        </p:nvSpPr>
        <p:spPr>
          <a:xfrm>
            <a:off x="0" y="0"/>
            <a:ext cx="4613548" cy="3396994"/>
          </a:xfrm>
        </p:spPr>
        <p:txBody>
          <a:bodyPr rtlCol="0" anchor="t"/>
          <a:lstStyle>
            <a:lvl1pPr algn="ctr">
              <a:defRPr/>
            </a:lvl1pPr>
          </a:lstStyle>
          <a:p>
            <a:pPr rtl="0"/>
            <a:r>
              <a:rPr lang="en-GB"/>
              <a:t>Click to add photo</a:t>
            </a:r>
          </a:p>
        </p:txBody>
      </p:sp>
      <p:sp>
        <p:nvSpPr>
          <p:cNvPr id="29" name="Content Placeholder 2">
            <a:extLst>
              <a:ext uri="{FF2B5EF4-FFF2-40B4-BE49-F238E27FC236}">
                <a16:creationId xmlns:a16="http://schemas.microsoft.com/office/drawing/2014/main" id="{551E6FEF-934C-427E-A65F-F501B04FC71D}"/>
              </a:ext>
            </a:extLst>
          </p:cNvPr>
          <p:cNvSpPr>
            <a:spLocks noGrp="1"/>
          </p:cNvSpPr>
          <p:nvPr>
            <p:ph idx="1" hasCustomPrompt="1"/>
          </p:nvPr>
        </p:nvSpPr>
        <p:spPr>
          <a:xfrm>
            <a:off x="5205918" y="2353586"/>
            <a:ext cx="6457717" cy="3767496"/>
          </a:xfrm>
        </p:spPr>
        <p:txBody>
          <a:bodyPr rtlCol="0" anchor="t">
            <a:normAutofit/>
          </a:bodyPr>
          <a:lstStyle>
            <a:lvl1pPr>
              <a:defRPr sz="1600" b="0" baseline="0"/>
            </a:lvl1pPr>
          </a:lstStyle>
          <a:p>
            <a:pPr rtl="0"/>
            <a:r>
              <a:rPr lang="en-GB"/>
              <a:t>Click to add text</a:t>
            </a:r>
          </a:p>
        </p:txBody>
      </p:sp>
      <p:sp>
        <p:nvSpPr>
          <p:cNvPr id="31" name="Footer Placeholder 4">
            <a:extLst>
              <a:ext uri="{FF2B5EF4-FFF2-40B4-BE49-F238E27FC236}">
                <a16:creationId xmlns:a16="http://schemas.microsoft.com/office/drawing/2014/main" id="{CA12CF76-B207-465C-A494-3C57818ACCE6}"/>
              </a:ext>
            </a:extLst>
          </p:cNvPr>
          <p:cNvSpPr>
            <a:spLocks noGrp="1"/>
          </p:cNvSpPr>
          <p:nvPr>
            <p:ph type="ftr" sz="quarter" idx="11"/>
          </p:nvPr>
        </p:nvSpPr>
        <p:spPr>
          <a:xfrm>
            <a:off x="261906" y="6309360"/>
            <a:ext cx="4097030" cy="457200"/>
          </a:xfrm>
        </p:spPr>
        <p:txBody>
          <a:bodyPr rtlCol="0"/>
          <a:lstStyle>
            <a:lvl1pPr>
              <a:defRPr>
                <a:effectLst>
                  <a:outerShdw blurRad="50800" dist="38100" dir="240000" algn="ctr" rotWithShape="0">
                    <a:schemeClr val="tx1">
                      <a:alpha val="43000"/>
                    </a:schemeClr>
                  </a:outerShdw>
                </a:effectLst>
              </a:defRPr>
            </a:lvl1pPr>
          </a:lstStyle>
          <a:p>
            <a:pPr rtl="0"/>
            <a:r>
              <a:rPr lang="en-GB"/>
              <a:t>Presentation Title</a:t>
            </a:r>
          </a:p>
        </p:txBody>
      </p:sp>
      <p:sp>
        <p:nvSpPr>
          <p:cNvPr id="30" name="Date Placeholder 3">
            <a:extLst>
              <a:ext uri="{FF2B5EF4-FFF2-40B4-BE49-F238E27FC236}">
                <a16:creationId xmlns:a16="http://schemas.microsoft.com/office/drawing/2014/main" id="{9F682261-0FB4-4600-86B5-DDF27881F743}"/>
              </a:ext>
            </a:extLst>
          </p:cNvPr>
          <p:cNvSpPr>
            <a:spLocks noGrp="1"/>
          </p:cNvSpPr>
          <p:nvPr>
            <p:ph type="dt" sz="half" idx="10"/>
          </p:nvPr>
        </p:nvSpPr>
        <p:spPr>
          <a:xfrm>
            <a:off x="5205303" y="6309360"/>
            <a:ext cx="3411973" cy="457200"/>
          </a:xfrm>
        </p:spPr>
        <p:txBody>
          <a:bodyPr rtlCol="0"/>
          <a:lstStyle>
            <a:lvl1pPr>
              <a:defRPr>
                <a:effectLst/>
              </a:defRPr>
            </a:lvl1pPr>
          </a:lstStyle>
          <a:p>
            <a:pPr rtl="0"/>
            <a:r>
              <a:rPr lang="en-GB">
                <a:solidFill>
                  <a:schemeClr val="tx2"/>
                </a:solidFill>
              </a:rPr>
              <a:t>2/1/20XX</a:t>
            </a:r>
            <a:endParaRPr lang="en-GB" dirty="0"/>
          </a:p>
        </p:txBody>
      </p:sp>
      <p:sp>
        <p:nvSpPr>
          <p:cNvPr id="32" name="Slide Number Placeholder 5">
            <a:extLst>
              <a:ext uri="{FF2B5EF4-FFF2-40B4-BE49-F238E27FC236}">
                <a16:creationId xmlns:a16="http://schemas.microsoft.com/office/drawing/2014/main" id="{632EB37A-06D5-4BC7-BC11-75B1719B0EA4}"/>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Tree>
    <p:extLst>
      <p:ext uri="{BB962C8B-B14F-4D97-AF65-F5344CB8AC3E}">
        <p14:creationId xmlns:p14="http://schemas.microsoft.com/office/powerpoint/2010/main" val="2348522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7E77A60-3019-43AE-AA38-E130C04CFD8D}"/>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5" name="Rectangle 24">
            <a:extLst>
              <a:ext uri="{FF2B5EF4-FFF2-40B4-BE49-F238E27FC236}">
                <a16:creationId xmlns:a16="http://schemas.microsoft.com/office/drawing/2014/main" id="{3FDBF0FB-88D2-4271-BFAF-D129CF8C2F68}"/>
              </a:ext>
            </a:extLst>
          </p:cNvPr>
          <p:cNvSpPr/>
          <p:nvPr userDrawn="1"/>
        </p:nvSpPr>
        <p:spPr>
          <a:xfrm>
            <a:off x="7547855" y="-4078"/>
            <a:ext cx="4641096"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7" name="Rectangle 26">
            <a:extLst>
              <a:ext uri="{FF2B5EF4-FFF2-40B4-BE49-F238E27FC236}">
                <a16:creationId xmlns:a16="http://schemas.microsoft.com/office/drawing/2014/main" id="{862B807B-6DFA-471C-B675-016416207F0E}"/>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8" name="Rectangle 27">
            <a:extLst>
              <a:ext uri="{FF2B5EF4-FFF2-40B4-BE49-F238E27FC236}">
                <a16:creationId xmlns:a16="http://schemas.microsoft.com/office/drawing/2014/main" id="{0555D4C0-9882-489D-AD77-A9F38B3784A6}"/>
              </a:ext>
            </a:extLst>
          </p:cNvPr>
          <p:cNvSpPr/>
          <p:nvPr userDrawn="1"/>
        </p:nvSpPr>
        <p:spPr>
          <a:xfrm>
            <a:off x="7585468" y="1095508"/>
            <a:ext cx="46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9" name="Title 1">
            <a:extLst>
              <a:ext uri="{FF2B5EF4-FFF2-40B4-BE49-F238E27FC236}">
                <a16:creationId xmlns:a16="http://schemas.microsoft.com/office/drawing/2014/main" id="{63F61843-5C9C-49E0-8A90-64085BC79F79}"/>
              </a:ext>
            </a:extLst>
          </p:cNvPr>
          <p:cNvSpPr>
            <a:spLocks noGrp="1"/>
          </p:cNvSpPr>
          <p:nvPr>
            <p:ph type="ctrTitle" hasCustomPrompt="1"/>
          </p:nvPr>
        </p:nvSpPr>
        <p:spPr>
          <a:xfrm>
            <a:off x="7973503" y="1709530"/>
            <a:ext cx="3754671" cy="2528515"/>
          </a:xfrm>
        </p:spPr>
        <p:txBody>
          <a:bodyPr rtlCol="0" anchor="b"/>
          <a:lstStyle>
            <a:lvl1pPr>
              <a:lnSpc>
                <a:spcPct val="100000"/>
              </a:lnSpc>
              <a:defRPr/>
            </a:lvl1pPr>
          </a:lstStyle>
          <a:p>
            <a:pPr rtl="0"/>
            <a:r>
              <a:rPr lang="en-GB" sz="3600" b="1" cap="none">
                <a:solidFill>
                  <a:schemeClr val="tx2"/>
                </a:solidFill>
              </a:rPr>
              <a:t>Click to add title</a:t>
            </a:r>
          </a:p>
        </p:txBody>
      </p:sp>
      <p:sp>
        <p:nvSpPr>
          <p:cNvPr id="30" name="Subtitle 2">
            <a:extLst>
              <a:ext uri="{FF2B5EF4-FFF2-40B4-BE49-F238E27FC236}">
                <a16:creationId xmlns:a16="http://schemas.microsoft.com/office/drawing/2014/main" id="{15C8BDC7-F09C-40A3-B14E-9A49781EE6CE}"/>
              </a:ext>
            </a:extLst>
          </p:cNvPr>
          <p:cNvSpPr>
            <a:spLocks noGrp="1"/>
          </p:cNvSpPr>
          <p:nvPr>
            <p:ph type="subTitle" idx="1" hasCustomPrompt="1"/>
          </p:nvPr>
        </p:nvSpPr>
        <p:spPr>
          <a:xfrm>
            <a:off x="7976914" y="4238046"/>
            <a:ext cx="3806919" cy="1741404"/>
          </a:xfrm>
        </p:spPr>
        <p:txBody>
          <a:bodyPr rtlCol="0" anchor="t">
            <a:normAutofit/>
          </a:bodyPr>
          <a:lstStyle>
            <a:lvl1pPr>
              <a:defRPr sz="1600" b="0"/>
            </a:lvl1pPr>
          </a:lstStyle>
          <a:p>
            <a:pPr rtl="0"/>
            <a:r>
              <a:rPr lang="en-GB" sz="2000">
                <a:solidFill>
                  <a:schemeClr val="tx2"/>
                </a:solidFill>
              </a:rPr>
              <a:t>Click to add subtitle</a:t>
            </a:r>
          </a:p>
        </p:txBody>
      </p:sp>
      <p:sp>
        <p:nvSpPr>
          <p:cNvPr id="32" name="Rectangle 31">
            <a:extLst>
              <a:ext uri="{FF2B5EF4-FFF2-40B4-BE49-F238E27FC236}">
                <a16:creationId xmlns:a16="http://schemas.microsoft.com/office/drawing/2014/main" id="{247A5DB4-1ED7-4630-89AF-F1802E44EF89}"/>
              </a:ext>
            </a:extLst>
          </p:cNvPr>
          <p:cNvSpPr/>
          <p:nvPr userDrawn="1"/>
        </p:nvSpPr>
        <p:spPr>
          <a:xfrm>
            <a:off x="0" y="6144405"/>
            <a:ext cx="7534656"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3" name="Rectangle 32">
            <a:extLst>
              <a:ext uri="{FF2B5EF4-FFF2-40B4-BE49-F238E27FC236}">
                <a16:creationId xmlns:a16="http://schemas.microsoft.com/office/drawing/2014/main" id="{6E5D4012-4107-490F-A369-EA7063242A98}"/>
              </a:ext>
            </a:extLst>
          </p:cNvPr>
          <p:cNvSpPr/>
          <p:nvPr userDrawn="1"/>
        </p:nvSpPr>
        <p:spPr>
          <a:xfrm>
            <a:off x="7585468" y="6167615"/>
            <a:ext cx="4603482"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4" name="Rectangle 33">
            <a:extLst>
              <a:ext uri="{FF2B5EF4-FFF2-40B4-BE49-F238E27FC236}">
                <a16:creationId xmlns:a16="http://schemas.microsoft.com/office/drawing/2014/main" id="{795C79E2-9EA5-4713-B4AF-0E4572CFFA2F}"/>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6" name="Rectangle 35">
            <a:extLst>
              <a:ext uri="{FF2B5EF4-FFF2-40B4-BE49-F238E27FC236}">
                <a16:creationId xmlns:a16="http://schemas.microsoft.com/office/drawing/2014/main" id="{274C09E2-06F0-4230-8DAD-A0DBF01F8603}"/>
              </a:ext>
            </a:extLst>
          </p:cNvPr>
          <p:cNvSpPr/>
          <p:nvPr userDrawn="1"/>
        </p:nvSpPr>
        <p:spPr>
          <a:xfrm>
            <a:off x="7521459"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0" name="Picture Placeholder 38">
            <a:extLst>
              <a:ext uri="{FF2B5EF4-FFF2-40B4-BE49-F238E27FC236}">
                <a16:creationId xmlns:a16="http://schemas.microsoft.com/office/drawing/2014/main" id="{AB2070F4-085F-4F8D-A1E8-A58E5F8F0687}"/>
              </a:ext>
            </a:extLst>
          </p:cNvPr>
          <p:cNvSpPr>
            <a:spLocks noGrp="1"/>
          </p:cNvSpPr>
          <p:nvPr>
            <p:ph type="pic" sz="quarter" idx="13" hasCustomPrompt="1"/>
          </p:nvPr>
        </p:nvSpPr>
        <p:spPr>
          <a:xfrm>
            <a:off x="1" y="1095509"/>
            <a:ext cx="7519932" cy="5016892"/>
          </a:xfrm>
        </p:spPr>
        <p:txBody>
          <a:bodyPr rtlCol="0" anchor="t"/>
          <a:lstStyle>
            <a:lvl1pPr algn="ctr">
              <a:defRPr/>
            </a:lvl1pPr>
          </a:lstStyle>
          <a:p>
            <a:pPr rtl="0"/>
            <a:r>
              <a:rPr lang="en-GB"/>
              <a:t>Click to add photo</a:t>
            </a:r>
          </a:p>
        </p:txBody>
      </p:sp>
    </p:spTree>
    <p:extLst>
      <p:ext uri="{BB962C8B-B14F-4D97-AF65-F5344CB8AC3E}">
        <p14:creationId xmlns:p14="http://schemas.microsoft.com/office/powerpoint/2010/main" val="3640490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DEBA854-A26D-41C5-9D40-DF6B49ACB136}"/>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3" name="Rectangle 12">
            <a:extLst>
              <a:ext uri="{FF2B5EF4-FFF2-40B4-BE49-F238E27FC236}">
                <a16:creationId xmlns:a16="http://schemas.microsoft.com/office/drawing/2014/main" id="{0995BFA7-EB65-4E20-A693-324FEF74D3AE}"/>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4" name="Rectangle 13">
            <a:extLst>
              <a:ext uri="{FF2B5EF4-FFF2-40B4-BE49-F238E27FC236}">
                <a16:creationId xmlns:a16="http://schemas.microsoft.com/office/drawing/2014/main" id="{6A9E9218-0397-4231-81F4-03972AB6A3DD}"/>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5" name="Title 1">
            <a:extLst>
              <a:ext uri="{FF2B5EF4-FFF2-40B4-BE49-F238E27FC236}">
                <a16:creationId xmlns:a16="http://schemas.microsoft.com/office/drawing/2014/main" id="{81905177-1789-44BB-950A-7018653E6466}"/>
              </a:ext>
            </a:extLst>
          </p:cNvPr>
          <p:cNvSpPr>
            <a:spLocks noGrp="1"/>
          </p:cNvSpPr>
          <p:nvPr>
            <p:ph type="title" hasCustomPrompt="1"/>
          </p:nvPr>
        </p:nvSpPr>
        <p:spPr>
          <a:xfrm>
            <a:off x="1535371" y="1044054"/>
            <a:ext cx="10013709" cy="1030360"/>
          </a:xfrm>
        </p:spPr>
        <p:txBody>
          <a:bodyPr rtlCol="0"/>
          <a:lstStyle>
            <a:lvl1pPr>
              <a:defRPr>
                <a:solidFill>
                  <a:schemeClr val="bg1"/>
                </a:solidFill>
              </a:defRPr>
            </a:lvl1pPr>
          </a:lstStyle>
          <a:p>
            <a:pPr rtl="0"/>
            <a:r>
              <a:rPr lang="en-GB">
                <a:solidFill>
                  <a:schemeClr val="bg1"/>
                </a:solidFill>
              </a:rPr>
              <a:t>Click to add title</a:t>
            </a:r>
          </a:p>
        </p:txBody>
      </p:sp>
      <p:sp>
        <p:nvSpPr>
          <p:cNvPr id="16" name="Rectangle 15">
            <a:extLst>
              <a:ext uri="{FF2B5EF4-FFF2-40B4-BE49-F238E27FC236}">
                <a16:creationId xmlns:a16="http://schemas.microsoft.com/office/drawing/2014/main" id="{AF2F4B8C-C655-4441-A7FF-616EF634E6E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7" name="Rectangle 16">
            <a:extLst>
              <a:ext uri="{FF2B5EF4-FFF2-40B4-BE49-F238E27FC236}">
                <a16:creationId xmlns:a16="http://schemas.microsoft.com/office/drawing/2014/main" id="{F89301A4-3CA9-4D0E-944E-1BE5921FA0B3}"/>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9" name="Footer Placeholder 4">
            <a:extLst>
              <a:ext uri="{FF2B5EF4-FFF2-40B4-BE49-F238E27FC236}">
                <a16:creationId xmlns:a16="http://schemas.microsoft.com/office/drawing/2014/main" id="{A9C29C55-D1EC-4DD4-BA5B-11E4AB1578D7}"/>
              </a:ext>
            </a:extLst>
          </p:cNvPr>
          <p:cNvSpPr>
            <a:spLocks noGrp="1"/>
          </p:cNvSpPr>
          <p:nvPr>
            <p:ph type="ftr" sz="quarter" idx="11"/>
          </p:nvPr>
        </p:nvSpPr>
        <p:spPr>
          <a:xfrm>
            <a:off x="1535371" y="6309360"/>
            <a:ext cx="5732061" cy="457200"/>
          </a:xfrm>
        </p:spPr>
        <p:txBody>
          <a:bodyPr rtlCol="0"/>
          <a:lstStyle/>
          <a:p>
            <a:pPr rtl="0"/>
            <a:r>
              <a:rPr lang="en-GB"/>
              <a:t>Presentation Title</a:t>
            </a:r>
          </a:p>
        </p:txBody>
      </p:sp>
      <p:sp>
        <p:nvSpPr>
          <p:cNvPr id="20" name="Date Placeholder 3">
            <a:extLst>
              <a:ext uri="{FF2B5EF4-FFF2-40B4-BE49-F238E27FC236}">
                <a16:creationId xmlns:a16="http://schemas.microsoft.com/office/drawing/2014/main" id="{C31C8C6B-3212-41F0-A8A1-4A6A700AFB9D}"/>
              </a:ext>
            </a:extLst>
          </p:cNvPr>
          <p:cNvSpPr>
            <a:spLocks noGrp="1"/>
          </p:cNvSpPr>
          <p:nvPr>
            <p:ph type="dt" sz="half" idx="10"/>
          </p:nvPr>
        </p:nvSpPr>
        <p:spPr>
          <a:xfrm>
            <a:off x="8202168" y="6309360"/>
            <a:ext cx="2148840" cy="457200"/>
          </a:xfrm>
        </p:spPr>
        <p:txBody>
          <a:bodyPr rtlCol="0"/>
          <a:lstStyle/>
          <a:p>
            <a:pPr rtl="0"/>
            <a:r>
              <a:rPr lang="en-GB"/>
              <a:t>2/1/20XX</a:t>
            </a:r>
            <a:endParaRPr lang="en-GB" dirty="0"/>
          </a:p>
        </p:txBody>
      </p:sp>
      <p:sp>
        <p:nvSpPr>
          <p:cNvPr id="21" name="Slide Number Placeholder 5">
            <a:extLst>
              <a:ext uri="{FF2B5EF4-FFF2-40B4-BE49-F238E27FC236}">
                <a16:creationId xmlns:a16="http://schemas.microsoft.com/office/drawing/2014/main" id="{67357410-255F-470C-AD92-44B15997A771}"/>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Tree>
    <p:extLst>
      <p:ext uri="{BB962C8B-B14F-4D97-AF65-F5344CB8AC3E}">
        <p14:creationId xmlns:p14="http://schemas.microsoft.com/office/powerpoint/2010/main" val="260435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Rectangle 6">
            <a:extLst>
              <a:ext uri="{FF2B5EF4-FFF2-40B4-BE49-F238E27FC236}">
                <a16:creationId xmlns:a16="http://schemas.microsoft.com/office/drawing/2014/main" id="{18CD596D-95F4-4C5C-A0E7-86D747FE70BE}"/>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8" name="Rectangle 7">
            <a:extLst>
              <a:ext uri="{FF2B5EF4-FFF2-40B4-BE49-F238E27FC236}">
                <a16:creationId xmlns:a16="http://schemas.microsoft.com/office/drawing/2014/main" id="{67553E9F-DCBF-4BEE-A261-5AA97361A0E0}"/>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1044054"/>
            <a:ext cx="10013709" cy="1030360"/>
          </a:xfrm>
        </p:spPr>
        <p:txBody>
          <a:bodyPr rtlCol="0"/>
          <a:lstStyle>
            <a:lvl1pPr>
              <a:defRPr>
                <a:solidFill>
                  <a:schemeClr val="bg1"/>
                </a:solidFill>
              </a:defRPr>
            </a:lvl1pPr>
          </a:lstStyle>
          <a:p>
            <a:pPr rtl="0"/>
            <a:r>
              <a:rPr lang="en-GB">
                <a:solidFill>
                  <a:schemeClr val="bg1"/>
                </a:solidFill>
              </a:rPr>
              <a:t>Click to add title</a:t>
            </a:r>
          </a:p>
        </p:txBody>
      </p:sp>
      <p:sp>
        <p:nvSpPr>
          <p:cNvPr id="10" name="Rectangle 9">
            <a:extLst>
              <a:ext uri="{FF2B5EF4-FFF2-40B4-BE49-F238E27FC236}">
                <a16:creationId xmlns:a16="http://schemas.microsoft.com/office/drawing/2014/main" id="{7278DD10-67BC-4E87-A788-A45C6093F5F8}"/>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1" name="Rectangle 10">
            <a:extLst>
              <a:ext uri="{FF2B5EF4-FFF2-40B4-BE49-F238E27FC236}">
                <a16:creationId xmlns:a16="http://schemas.microsoft.com/office/drawing/2014/main" id="{916769F5-486B-4B48-A543-2C70359DF66E}"/>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12" name="Footer Placeholder 4">
            <a:extLst>
              <a:ext uri="{FF2B5EF4-FFF2-40B4-BE49-F238E27FC236}">
                <a16:creationId xmlns:a16="http://schemas.microsoft.com/office/drawing/2014/main" id="{B47BB165-F380-48C4-B95B-C09C91893B2D}"/>
              </a:ext>
            </a:extLst>
          </p:cNvPr>
          <p:cNvSpPr>
            <a:spLocks noGrp="1"/>
          </p:cNvSpPr>
          <p:nvPr>
            <p:ph type="ftr" sz="quarter" idx="11"/>
          </p:nvPr>
        </p:nvSpPr>
        <p:spPr>
          <a:xfrm>
            <a:off x="1535371" y="6309360"/>
            <a:ext cx="5732061" cy="457200"/>
          </a:xfrm>
        </p:spPr>
        <p:txBody>
          <a:bodyPr rtlCol="0"/>
          <a:lstStyle/>
          <a:p>
            <a:pPr rtl="0"/>
            <a:r>
              <a:rPr lang="en-GB"/>
              <a:t>Presentation Title</a:t>
            </a:r>
          </a:p>
        </p:txBody>
      </p:sp>
      <p:sp>
        <p:nvSpPr>
          <p:cNvPr id="13" name="Date Placeholder 3">
            <a:extLst>
              <a:ext uri="{FF2B5EF4-FFF2-40B4-BE49-F238E27FC236}">
                <a16:creationId xmlns:a16="http://schemas.microsoft.com/office/drawing/2014/main" id="{49ADD171-0134-4347-A2D8-0B9D7634F1B2}"/>
              </a:ext>
            </a:extLst>
          </p:cNvPr>
          <p:cNvSpPr>
            <a:spLocks noGrp="1"/>
          </p:cNvSpPr>
          <p:nvPr>
            <p:ph type="dt" sz="half" idx="10"/>
          </p:nvPr>
        </p:nvSpPr>
        <p:spPr>
          <a:xfrm>
            <a:off x="8202168" y="6309360"/>
            <a:ext cx="2148840" cy="457200"/>
          </a:xfrm>
        </p:spPr>
        <p:txBody>
          <a:bodyPr rtlCol="0"/>
          <a:lstStyle/>
          <a:p>
            <a:pPr rtl="0"/>
            <a:r>
              <a:rPr lang="en-GB"/>
              <a:t>2/1/20XX</a:t>
            </a:r>
            <a:endParaRPr lang="en-GB" dirty="0"/>
          </a:p>
        </p:txBody>
      </p:sp>
      <p:sp>
        <p:nvSpPr>
          <p:cNvPr id="14" name="Slide Number Placeholder 5">
            <a:extLst>
              <a:ext uri="{FF2B5EF4-FFF2-40B4-BE49-F238E27FC236}">
                <a16:creationId xmlns:a16="http://schemas.microsoft.com/office/drawing/2014/main" id="{F0805E9B-6657-4167-BD79-CAC59C0D841D}"/>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Tree>
    <p:extLst>
      <p:ext uri="{BB962C8B-B14F-4D97-AF65-F5344CB8AC3E}">
        <p14:creationId xmlns:p14="http://schemas.microsoft.com/office/powerpoint/2010/main" val="3684561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A8A107B-E23F-4793-95B4-335240DB97AF}"/>
              </a:ext>
              <a:ext uri="{C183D7F6-B498-43B3-948B-1728B52AA6E4}">
                <adec:decorative xmlns:adec="http://schemas.microsoft.com/office/drawing/2017/decorative" val="1"/>
              </a:ext>
            </a:extLst>
          </p:cNvPr>
          <p:cNvSpPr/>
          <p:nvPr userDrawn="1"/>
        </p:nvSpPr>
        <p:spPr>
          <a:xfrm>
            <a:off x="4551118"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9" name="Picture Placeholder 8">
            <a:extLst>
              <a:ext uri="{FF2B5EF4-FFF2-40B4-BE49-F238E27FC236}">
                <a16:creationId xmlns:a16="http://schemas.microsoft.com/office/drawing/2014/main" id="{B7568F3C-8CA8-489A-9870-E2C458355CCA}"/>
              </a:ext>
            </a:extLst>
          </p:cNvPr>
          <p:cNvSpPr>
            <a:spLocks noGrp="1"/>
          </p:cNvSpPr>
          <p:nvPr>
            <p:ph type="pic" sz="quarter" idx="13" hasCustomPrompt="1"/>
          </p:nvPr>
        </p:nvSpPr>
        <p:spPr>
          <a:xfrm>
            <a:off x="0" y="0"/>
            <a:ext cx="12192000" cy="6858000"/>
          </a:xfrm>
          <a:custGeom>
            <a:avLst/>
            <a:gdLst>
              <a:gd name="connsiteX0" fmla="*/ 4615126 w 12192000"/>
              <a:gd name="connsiteY0" fmla="*/ 0 h 6858000"/>
              <a:gd name="connsiteX1" fmla="*/ 12192000 w 12192000"/>
              <a:gd name="connsiteY1" fmla="*/ 0 h 6858000"/>
              <a:gd name="connsiteX2" fmla="*/ 12192000 w 12192000"/>
              <a:gd name="connsiteY2" fmla="*/ 6858000 h 6858000"/>
              <a:gd name="connsiteX3" fmla="*/ 4615126 w 12192000"/>
              <a:gd name="connsiteY3" fmla="*/ 6858000 h 6858000"/>
              <a:gd name="connsiteX4" fmla="*/ 0 w 12192000"/>
              <a:gd name="connsiteY4" fmla="*/ 0 h 6858000"/>
              <a:gd name="connsiteX5" fmla="*/ 4551118 w 12192000"/>
              <a:gd name="connsiteY5" fmla="*/ 0 h 6858000"/>
              <a:gd name="connsiteX6" fmla="*/ 4551118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4615126" y="0"/>
                </a:moveTo>
                <a:lnTo>
                  <a:pt x="12192000" y="0"/>
                </a:lnTo>
                <a:lnTo>
                  <a:pt x="12192000" y="6858000"/>
                </a:lnTo>
                <a:lnTo>
                  <a:pt x="4615126" y="6858000"/>
                </a:lnTo>
                <a:close/>
                <a:moveTo>
                  <a:pt x="0" y="0"/>
                </a:moveTo>
                <a:lnTo>
                  <a:pt x="4551118" y="0"/>
                </a:lnTo>
                <a:lnTo>
                  <a:pt x="4551118" y="6858000"/>
                </a:lnTo>
                <a:lnTo>
                  <a:pt x="0" y="6858000"/>
                </a:lnTo>
                <a:close/>
              </a:path>
            </a:pathLst>
          </a:custGeom>
        </p:spPr>
        <p:txBody>
          <a:bodyPr wrap="square" rtlCol="0" anchor="t">
            <a:noAutofit/>
          </a:bodyPr>
          <a:lstStyle>
            <a:lvl1pPr algn="ctr">
              <a:defRPr/>
            </a:lvl1pPr>
          </a:lstStyle>
          <a:p>
            <a:pPr rtl="0"/>
            <a:r>
              <a:rPr lang="en-GB"/>
              <a:t>Click to add photo</a:t>
            </a:r>
          </a:p>
        </p:txBody>
      </p:sp>
      <p:sp>
        <p:nvSpPr>
          <p:cNvPr id="2" name="Title 1">
            <a:extLst>
              <a:ext uri="{FF2B5EF4-FFF2-40B4-BE49-F238E27FC236}">
                <a16:creationId xmlns:a16="http://schemas.microsoft.com/office/drawing/2014/main" id="{CE2C14E8-F37D-4BEA-9D62-5E707EDF0D44}"/>
              </a:ext>
            </a:extLst>
          </p:cNvPr>
          <p:cNvSpPr>
            <a:spLocks noGrp="1"/>
          </p:cNvSpPr>
          <p:nvPr>
            <p:ph type="title" hasCustomPrompt="1"/>
          </p:nvPr>
        </p:nvSpPr>
        <p:spPr>
          <a:xfrm>
            <a:off x="-1725" y="1095508"/>
            <a:ext cx="4606535" cy="3936931"/>
          </a:xfrm>
          <a:solidFill>
            <a:schemeClr val="tx2"/>
          </a:solidFill>
        </p:spPr>
        <p:txBody>
          <a:bodyPr rIns="365760" rtlCol="0" anchor="b"/>
          <a:lstStyle>
            <a:lvl1pPr marL="365760">
              <a:lnSpc>
                <a:spcPct val="100000"/>
              </a:lnSpc>
              <a:spcBef>
                <a:spcPts val="1000"/>
              </a:spcBef>
              <a:defRPr sz="3600">
                <a:solidFill>
                  <a:schemeClr val="bg1"/>
                </a:solidFill>
              </a:defRPr>
            </a:lvl1pPr>
          </a:lstStyle>
          <a:p>
            <a:pPr rtl="0"/>
            <a:r>
              <a:rPr lang="en-GB"/>
              <a:t>CLICK TO EDIT MASTER TITLE STYLE</a:t>
            </a:r>
          </a:p>
        </p:txBody>
      </p:sp>
      <p:sp>
        <p:nvSpPr>
          <p:cNvPr id="5" name="Text Placeholder 4">
            <a:extLst>
              <a:ext uri="{FF2B5EF4-FFF2-40B4-BE49-F238E27FC236}">
                <a16:creationId xmlns:a16="http://schemas.microsoft.com/office/drawing/2014/main" id="{D1784D33-9C88-49E6-8F90-05148C5496F5}"/>
              </a:ext>
            </a:extLst>
          </p:cNvPr>
          <p:cNvSpPr>
            <a:spLocks noGrp="1"/>
          </p:cNvSpPr>
          <p:nvPr>
            <p:ph type="body" sz="quarter" idx="14"/>
          </p:nvPr>
        </p:nvSpPr>
        <p:spPr>
          <a:xfrm>
            <a:off x="-1726" y="5032439"/>
            <a:ext cx="4606535" cy="1079962"/>
          </a:xfrm>
          <a:solidFill>
            <a:schemeClr val="tx2"/>
          </a:solidFill>
        </p:spPr>
        <p:txBody>
          <a:bodyPr rtlCol="0" anchor="ctr"/>
          <a:lstStyle>
            <a:lvl1pPr marL="365760">
              <a:spcBef>
                <a:spcPts val="1000"/>
              </a:spcBef>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US"/>
              <a:t>Click to edit Master text styles</a:t>
            </a:r>
          </a:p>
        </p:txBody>
      </p:sp>
      <p:sp>
        <p:nvSpPr>
          <p:cNvPr id="24" name="Footer Placeholder 4">
            <a:extLst>
              <a:ext uri="{FF2B5EF4-FFF2-40B4-BE49-F238E27FC236}">
                <a16:creationId xmlns:a16="http://schemas.microsoft.com/office/drawing/2014/main" id="{5CD820E0-0083-439B-A9DE-C3DEA1DEA851}"/>
              </a:ext>
            </a:extLst>
          </p:cNvPr>
          <p:cNvSpPr>
            <a:spLocks noGrp="1"/>
          </p:cNvSpPr>
          <p:nvPr>
            <p:ph type="ftr" sz="quarter" idx="11"/>
          </p:nvPr>
        </p:nvSpPr>
        <p:spPr>
          <a:xfrm>
            <a:off x="855388" y="6309360"/>
            <a:ext cx="6007691" cy="457200"/>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a:t>Presentation Title</a:t>
            </a:r>
          </a:p>
        </p:txBody>
      </p:sp>
      <p:sp>
        <p:nvSpPr>
          <p:cNvPr id="26" name="Date Placeholder 3">
            <a:extLst>
              <a:ext uri="{FF2B5EF4-FFF2-40B4-BE49-F238E27FC236}">
                <a16:creationId xmlns:a16="http://schemas.microsoft.com/office/drawing/2014/main" id="{D8A8D931-E01B-43C0-806F-2413BF5938FC}"/>
              </a:ext>
            </a:extLst>
          </p:cNvPr>
          <p:cNvSpPr>
            <a:spLocks noGrp="1"/>
          </p:cNvSpPr>
          <p:nvPr>
            <p:ph type="dt" sz="half" idx="10"/>
          </p:nvPr>
        </p:nvSpPr>
        <p:spPr>
          <a:xfrm>
            <a:off x="8197353" y="6309360"/>
            <a:ext cx="2151134" cy="457200"/>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a:t>2/1/20XX</a:t>
            </a:r>
            <a:endParaRPr lang="en-GB" dirty="0"/>
          </a:p>
        </p:txBody>
      </p:sp>
      <p:sp>
        <p:nvSpPr>
          <p:cNvPr id="27" name="Slide Number Placeholder 6">
            <a:extLst>
              <a:ext uri="{FF2B5EF4-FFF2-40B4-BE49-F238E27FC236}">
                <a16:creationId xmlns:a16="http://schemas.microsoft.com/office/drawing/2014/main" id="{0F3F4E6D-F4D2-430F-A2C3-3C037D778F4B}"/>
              </a:ext>
            </a:extLst>
          </p:cNvPr>
          <p:cNvSpPr>
            <a:spLocks noGrp="1"/>
          </p:cNvSpPr>
          <p:nvPr>
            <p:ph type="sldNum" sz="quarter" idx="12"/>
          </p:nvPr>
        </p:nvSpPr>
        <p:spPr>
          <a:xfrm>
            <a:off x="10569202" y="6309360"/>
            <a:ext cx="979879" cy="457200"/>
          </a:xfrm>
        </p:spPr>
        <p:txBody>
          <a:bodyPr rtlCol="0"/>
          <a:lstStyle>
            <a:lvl1pPr>
              <a:defRPr>
                <a:solidFill>
                  <a:schemeClr val="bg1"/>
                </a:solidFill>
                <a:effectLst>
                  <a:outerShdw blurRad="38100" dist="38100" dir="2700000" algn="tl">
                    <a:srgbClr val="000000">
                      <a:alpha val="43137"/>
                    </a:srgbClr>
                  </a:outerShdw>
                </a:effectLst>
              </a:defRPr>
            </a:lvl1pPr>
          </a:lstStyle>
          <a:p>
            <a:pPr rtl="0"/>
            <a:fld id="{FAEF9944-A4F6-4C59-AEBD-678D6480B8EA}" type="slidenum">
              <a:rPr lang="en-GB" smtClean="0"/>
              <a:pPr/>
              <a:t>‹#›</a:t>
            </a:fld>
            <a:endParaRPr lang="en-GB" dirty="0"/>
          </a:p>
        </p:txBody>
      </p:sp>
    </p:spTree>
    <p:extLst>
      <p:ext uri="{BB962C8B-B14F-4D97-AF65-F5344CB8AC3E}">
        <p14:creationId xmlns:p14="http://schemas.microsoft.com/office/powerpoint/2010/main" val="174793158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9F91A3C-7ABB-4E5E-B04F-29DB072AE13C}"/>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7" name="Rectangle 26">
            <a:extLst>
              <a:ext uri="{FF2B5EF4-FFF2-40B4-BE49-F238E27FC236}">
                <a16:creationId xmlns:a16="http://schemas.microsoft.com/office/drawing/2014/main" id="{9EB9AABE-3FBC-4E64-8672-D073D4A3F412}"/>
              </a:ext>
            </a:extLst>
          </p:cNvPr>
          <p:cNvSpPr/>
          <p:nvPr userDrawn="1"/>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8" name="Rectangle 27">
            <a:extLst>
              <a:ext uri="{FF2B5EF4-FFF2-40B4-BE49-F238E27FC236}">
                <a16:creationId xmlns:a16="http://schemas.microsoft.com/office/drawing/2014/main" id="{38FF13AE-FEBF-40A1-A799-6EB275CBBCB5}"/>
              </a:ext>
            </a:extLst>
          </p:cNvPr>
          <p:cNvSpPr/>
          <p:nvPr userDrawn="1"/>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9" name="Title 1">
            <a:extLst>
              <a:ext uri="{FF2B5EF4-FFF2-40B4-BE49-F238E27FC236}">
                <a16:creationId xmlns:a16="http://schemas.microsoft.com/office/drawing/2014/main" id="{EACBDB11-07EC-4982-BBFA-8EECF50C7B93}"/>
              </a:ext>
            </a:extLst>
          </p:cNvPr>
          <p:cNvSpPr>
            <a:spLocks noGrp="1"/>
          </p:cNvSpPr>
          <p:nvPr>
            <p:ph type="title" hasCustomPrompt="1"/>
          </p:nvPr>
        </p:nvSpPr>
        <p:spPr>
          <a:xfrm>
            <a:off x="1535372" y="4872251"/>
            <a:ext cx="10013709" cy="1030360"/>
          </a:xfrm>
        </p:spPr>
        <p:txBody>
          <a:bodyPr rtlCol="0"/>
          <a:lstStyle>
            <a:lvl1pPr>
              <a:defRPr>
                <a:solidFill>
                  <a:schemeClr val="bg1"/>
                </a:solidFill>
              </a:defRPr>
            </a:lvl1pPr>
          </a:lstStyle>
          <a:p>
            <a:pPr rtl="0"/>
            <a:r>
              <a:rPr lang="en-GB">
                <a:solidFill>
                  <a:schemeClr val="bg1"/>
                </a:solidFill>
              </a:rPr>
              <a:t>Click to add title</a:t>
            </a:r>
          </a:p>
        </p:txBody>
      </p:sp>
      <p:sp>
        <p:nvSpPr>
          <p:cNvPr id="30" name="Rectangle 29">
            <a:extLst>
              <a:ext uri="{FF2B5EF4-FFF2-40B4-BE49-F238E27FC236}">
                <a16:creationId xmlns:a16="http://schemas.microsoft.com/office/drawing/2014/main" id="{67B21770-EBB9-4C73-BE13-26901F3CC9FB}"/>
              </a:ext>
            </a:extLst>
          </p:cNvPr>
          <p:cNvSpPr/>
          <p:nvPr userDrawn="1"/>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1" name="Rectangle 30">
            <a:extLst>
              <a:ext uri="{FF2B5EF4-FFF2-40B4-BE49-F238E27FC236}">
                <a16:creationId xmlns:a16="http://schemas.microsoft.com/office/drawing/2014/main" id="{4172AFA4-5141-4F0F-B9F6-0BE3ADBED218}"/>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3" name="Footer Placeholder 4">
            <a:extLst>
              <a:ext uri="{FF2B5EF4-FFF2-40B4-BE49-F238E27FC236}">
                <a16:creationId xmlns:a16="http://schemas.microsoft.com/office/drawing/2014/main" id="{41DE758B-03CF-48F8-BCBE-AD97B70428DF}"/>
              </a:ext>
            </a:extLst>
          </p:cNvPr>
          <p:cNvSpPr>
            <a:spLocks noGrp="1"/>
          </p:cNvSpPr>
          <p:nvPr>
            <p:ph type="ftr" sz="quarter" idx="11"/>
          </p:nvPr>
        </p:nvSpPr>
        <p:spPr>
          <a:xfrm>
            <a:off x="1535372" y="6309360"/>
            <a:ext cx="4946592" cy="457200"/>
          </a:xfrm>
        </p:spPr>
        <p:txBody>
          <a:bodyPr rtlCol="0"/>
          <a:lstStyle/>
          <a:p>
            <a:pPr rtl="0"/>
            <a:r>
              <a:rPr lang="en-GB"/>
              <a:t>Presentation Title</a:t>
            </a:r>
          </a:p>
        </p:txBody>
      </p:sp>
      <p:sp>
        <p:nvSpPr>
          <p:cNvPr id="34" name="Date Placeholder 3">
            <a:extLst>
              <a:ext uri="{FF2B5EF4-FFF2-40B4-BE49-F238E27FC236}">
                <a16:creationId xmlns:a16="http://schemas.microsoft.com/office/drawing/2014/main" id="{1640606E-041A-4385-96D7-3C6E775E3FA4}"/>
              </a:ext>
            </a:extLst>
          </p:cNvPr>
          <p:cNvSpPr>
            <a:spLocks noGrp="1"/>
          </p:cNvSpPr>
          <p:nvPr>
            <p:ph type="dt" sz="half" idx="10"/>
          </p:nvPr>
        </p:nvSpPr>
        <p:spPr>
          <a:xfrm>
            <a:off x="8202168" y="6309360"/>
            <a:ext cx="2148840" cy="457200"/>
          </a:xfrm>
        </p:spPr>
        <p:txBody>
          <a:bodyPr rtlCol="0"/>
          <a:lstStyle/>
          <a:p>
            <a:pPr rtl="0"/>
            <a:r>
              <a:rPr lang="en-GB"/>
              <a:t>2/1/20XX</a:t>
            </a:r>
            <a:endParaRPr lang="en-GB" dirty="0"/>
          </a:p>
        </p:txBody>
      </p:sp>
      <p:sp>
        <p:nvSpPr>
          <p:cNvPr id="35" name="Slide Number Placeholder 5">
            <a:extLst>
              <a:ext uri="{FF2B5EF4-FFF2-40B4-BE49-F238E27FC236}">
                <a16:creationId xmlns:a16="http://schemas.microsoft.com/office/drawing/2014/main" id="{35844B60-1EF6-4A90-9030-B5043BCD058B}"/>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Tree>
    <p:extLst>
      <p:ext uri="{BB962C8B-B14F-4D97-AF65-F5344CB8AC3E}">
        <p14:creationId xmlns:p14="http://schemas.microsoft.com/office/powerpoint/2010/main" val="3672599757"/>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30FB3D5A-25E2-453F-A78E-0A20BDCE80A2}"/>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3" name="Rectangle 2">
            <a:extLst>
              <a:ext uri="{FF2B5EF4-FFF2-40B4-BE49-F238E27FC236}">
                <a16:creationId xmlns:a16="http://schemas.microsoft.com/office/drawing/2014/main" id="{28796342-0E80-4F8E-9563-9F5EDFC0DDF2}"/>
              </a:ext>
            </a:extLst>
          </p:cNvPr>
          <p:cNvSpPr/>
          <p:nvPr userDrawn="1"/>
        </p:nvSpPr>
        <p:spPr>
          <a:xfrm>
            <a:off x="1038768" y="-2946"/>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4" name="Rectangle 3">
            <a:extLst>
              <a:ext uri="{FF2B5EF4-FFF2-40B4-BE49-F238E27FC236}">
                <a16:creationId xmlns:a16="http://schemas.microsoft.com/office/drawing/2014/main" id="{C39B2F5D-C3BA-453E-8F4D-97074F48C7AE}"/>
              </a:ext>
            </a:extLst>
          </p:cNvPr>
          <p:cNvSpPr/>
          <p:nvPr userDrawn="1"/>
        </p:nvSpPr>
        <p:spPr>
          <a:xfrm>
            <a:off x="0" y="4724838"/>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5" name="Title 1">
            <a:extLst>
              <a:ext uri="{FF2B5EF4-FFF2-40B4-BE49-F238E27FC236}">
                <a16:creationId xmlns:a16="http://schemas.microsoft.com/office/drawing/2014/main" id="{452D50E3-A27A-4AF6-928B-286E7BDB4BD9}"/>
              </a:ext>
            </a:extLst>
          </p:cNvPr>
          <p:cNvSpPr>
            <a:spLocks noGrp="1"/>
          </p:cNvSpPr>
          <p:nvPr>
            <p:ph type="title" hasCustomPrompt="1"/>
          </p:nvPr>
        </p:nvSpPr>
        <p:spPr>
          <a:xfrm>
            <a:off x="1535372" y="4872251"/>
            <a:ext cx="10013709" cy="1030360"/>
          </a:xfrm>
        </p:spPr>
        <p:txBody>
          <a:bodyPr rtlCol="0"/>
          <a:lstStyle>
            <a:lvl1pPr>
              <a:defRPr>
                <a:solidFill>
                  <a:schemeClr val="bg1"/>
                </a:solidFill>
              </a:defRPr>
            </a:lvl1pPr>
          </a:lstStyle>
          <a:p>
            <a:pPr rtl="0"/>
            <a:r>
              <a:rPr lang="en-GB">
                <a:solidFill>
                  <a:schemeClr val="bg1"/>
                </a:solidFill>
              </a:rPr>
              <a:t>Click to add title</a:t>
            </a:r>
          </a:p>
        </p:txBody>
      </p:sp>
      <p:sp>
        <p:nvSpPr>
          <p:cNvPr id="6" name="Rectangle 5">
            <a:extLst>
              <a:ext uri="{FF2B5EF4-FFF2-40B4-BE49-F238E27FC236}">
                <a16:creationId xmlns:a16="http://schemas.microsoft.com/office/drawing/2014/main" id="{D874FDF0-F4BE-433D-86EE-9E1832D4388B}"/>
              </a:ext>
            </a:extLst>
          </p:cNvPr>
          <p:cNvSpPr/>
          <p:nvPr userDrawn="1"/>
        </p:nvSpPr>
        <p:spPr>
          <a:xfrm>
            <a:off x="-1" y="4790620"/>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7" name="Rectangle 6">
            <a:extLst>
              <a:ext uri="{FF2B5EF4-FFF2-40B4-BE49-F238E27FC236}">
                <a16:creationId xmlns:a16="http://schemas.microsoft.com/office/drawing/2014/main" id="{25DFCD07-1301-45ED-B326-449ECFADE70D}"/>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8" name="Footer Placeholder 4">
            <a:extLst>
              <a:ext uri="{FF2B5EF4-FFF2-40B4-BE49-F238E27FC236}">
                <a16:creationId xmlns:a16="http://schemas.microsoft.com/office/drawing/2014/main" id="{BD5DA270-E83F-4CC8-9DA6-27CA3AEC0745}"/>
              </a:ext>
            </a:extLst>
          </p:cNvPr>
          <p:cNvSpPr>
            <a:spLocks noGrp="1"/>
          </p:cNvSpPr>
          <p:nvPr>
            <p:ph type="ftr" sz="quarter" idx="11"/>
          </p:nvPr>
        </p:nvSpPr>
        <p:spPr>
          <a:xfrm>
            <a:off x="1535372" y="6309360"/>
            <a:ext cx="4946592" cy="457200"/>
          </a:xfrm>
        </p:spPr>
        <p:txBody>
          <a:bodyPr rtlCol="0"/>
          <a:lstStyle/>
          <a:p>
            <a:pPr rtl="0"/>
            <a:r>
              <a:rPr lang="en-GB"/>
              <a:t>Presentation Title</a:t>
            </a:r>
          </a:p>
        </p:txBody>
      </p:sp>
      <p:sp>
        <p:nvSpPr>
          <p:cNvPr id="9" name="Date Placeholder 3">
            <a:extLst>
              <a:ext uri="{FF2B5EF4-FFF2-40B4-BE49-F238E27FC236}">
                <a16:creationId xmlns:a16="http://schemas.microsoft.com/office/drawing/2014/main" id="{57804587-2E59-4D83-B86E-83ADAE4FDC13}"/>
              </a:ext>
            </a:extLst>
          </p:cNvPr>
          <p:cNvSpPr>
            <a:spLocks noGrp="1"/>
          </p:cNvSpPr>
          <p:nvPr>
            <p:ph type="dt" sz="half" idx="10"/>
          </p:nvPr>
        </p:nvSpPr>
        <p:spPr>
          <a:xfrm>
            <a:off x="8202168" y="6309360"/>
            <a:ext cx="2148840" cy="457200"/>
          </a:xfrm>
        </p:spPr>
        <p:txBody>
          <a:bodyPr rtlCol="0"/>
          <a:lstStyle/>
          <a:p>
            <a:pPr rtl="0"/>
            <a:r>
              <a:rPr lang="en-GB"/>
              <a:t>2/1/20XX</a:t>
            </a:r>
            <a:endParaRPr lang="en-GB" dirty="0"/>
          </a:p>
        </p:txBody>
      </p:sp>
      <p:sp>
        <p:nvSpPr>
          <p:cNvPr id="10" name="Slide Number Placeholder 5">
            <a:extLst>
              <a:ext uri="{FF2B5EF4-FFF2-40B4-BE49-F238E27FC236}">
                <a16:creationId xmlns:a16="http://schemas.microsoft.com/office/drawing/2014/main" id="{5339F117-3072-4F0C-8D1D-E5DC918CE4F0}"/>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t>‹#›</a:t>
            </a:fld>
            <a:endParaRPr lang="en-GB" dirty="0"/>
          </a:p>
        </p:txBody>
      </p:sp>
    </p:spTree>
    <p:extLst>
      <p:ext uri="{BB962C8B-B14F-4D97-AF65-F5344CB8AC3E}">
        <p14:creationId xmlns:p14="http://schemas.microsoft.com/office/powerpoint/2010/main" val="3066893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pPr rtl="0"/>
            <a:r>
              <a:rPr lang="en-US"/>
              <a:t>Click to edit Master title style</a:t>
            </a:r>
            <a:endParaRPr lang="en-GB"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dirty="0"/>
          </a:p>
        </p:txBody>
      </p:sp>
      <p:sp>
        <p:nvSpPr>
          <p:cNvPr id="4" name="Date Placeholder 3"/>
          <p:cNvSpPr>
            <a:spLocks noGrp="1"/>
          </p:cNvSpPr>
          <p:nvPr>
            <p:ph type="dt" sz="half" idx="2"/>
          </p:nvPr>
        </p:nvSpPr>
        <p:spPr>
          <a:xfrm>
            <a:off x="5376671" y="6309360"/>
            <a:ext cx="454961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pPr rtl="0"/>
            <a:r>
              <a:rPr lang="en-GB"/>
              <a:t>2/1/20XX</a:t>
            </a:r>
            <a:endParaRPr lang="en-GB" dirty="0"/>
          </a:p>
        </p:txBody>
      </p:sp>
      <p:sp>
        <p:nvSpPr>
          <p:cNvPr id="5" name="Footer Placeholder 4"/>
          <p:cNvSpPr>
            <a:spLocks noGrp="1"/>
          </p:cNvSpPr>
          <p:nvPr>
            <p:ph type="ftr" sz="quarter" idx="3"/>
          </p:nvPr>
        </p:nvSpPr>
        <p:spPr>
          <a:xfrm>
            <a:off x="642918"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pPr rtl="0"/>
            <a:r>
              <a:rPr lang="en-GB"/>
              <a:t>Presentation Title</a:t>
            </a:r>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pPr rtl="0"/>
            <a:fld id="{FAEF9944-A4F6-4C59-AEBD-678D6480B8EA}" type="slidenum">
              <a:rPr lang="en-GB" smtClean="0"/>
              <a:pPr/>
              <a:t>‹#›</a:t>
            </a:fld>
            <a:endParaRPr lang="en-GB"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dirty="0"/>
          </a:p>
        </p:txBody>
      </p:sp>
    </p:spTree>
    <p:extLst>
      <p:ext uri="{BB962C8B-B14F-4D97-AF65-F5344CB8AC3E}">
        <p14:creationId xmlns:p14="http://schemas.microsoft.com/office/powerpoint/2010/main" val="2201293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hf hdr="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1.xml"/><Relationship Id="rId4" Type="http://schemas.openxmlformats.org/officeDocument/2006/relationships/hyperlink" Target="https://doi.org/10.1061/(ASCE)HY.1943-7900.0001346"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tags" Target="../tags/tag1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9.xml"/><Relationship Id="rId7" Type="http://schemas.openxmlformats.org/officeDocument/2006/relationships/image" Target="../media/image20.svg"/><Relationship Id="rId2" Type="http://schemas.openxmlformats.org/officeDocument/2006/relationships/slideLayout" Target="../slideLayouts/slideLayout6.xml"/><Relationship Id="rId1" Type="http://schemas.openxmlformats.org/officeDocument/2006/relationships/tags" Target="../tags/tag20.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hyperlink" Target="mailto:Mark.shepherd@gwf.ch" TargetMode="External"/><Relationship Id="rId3" Type="http://schemas.openxmlformats.org/officeDocument/2006/relationships/video" Target="../media/media3.mp4"/><Relationship Id="rId7" Type="http://schemas.openxmlformats.org/officeDocument/2006/relationships/hyperlink" Target="http://www.wlranda.com/" TargetMode="External"/><Relationship Id="rId2" Type="http://schemas.microsoft.com/office/2007/relationships/media" Target="../media/media3.mp4"/><Relationship Id="rId1" Type="http://schemas.openxmlformats.org/officeDocument/2006/relationships/tags" Target="../tags/tag21.xml"/><Relationship Id="rId6" Type="http://schemas.openxmlformats.org/officeDocument/2006/relationships/image" Target="../media/image25.jpeg"/><Relationship Id="rId5" Type="http://schemas.openxmlformats.org/officeDocument/2006/relationships/notesSlide" Target="../notesSlides/notesSlide20.xml"/><Relationship Id="rId10" Type="http://schemas.openxmlformats.org/officeDocument/2006/relationships/image" Target="../media/image26.png"/><Relationship Id="rId4" Type="http://schemas.openxmlformats.org/officeDocument/2006/relationships/slideLayout" Target="../slideLayouts/slideLayout13.xml"/><Relationship Id="rId9" Type="http://schemas.openxmlformats.org/officeDocument/2006/relationships/hyperlink" Target="http://www.gwf.ch/"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 Id="rId4" Type="http://schemas.openxmlformats.org/officeDocument/2006/relationships/hyperlink" Target="https://www.leakssuitelibrary.com/wp-content/uploads/2021/04/JOHN-MAY-SEMINAL-1994-ARTICLE-4-16-April.pdf"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mov"/><Relationship Id="rId7" Type="http://schemas.openxmlformats.org/officeDocument/2006/relationships/image" Target="../media/image4.png"/><Relationship Id="rId2" Type="http://schemas.openxmlformats.org/officeDocument/2006/relationships/video" Target="NULL" TargetMode="External"/><Relationship Id="rId1" Type="http://schemas.openxmlformats.org/officeDocument/2006/relationships/tags" Target="../tags/tag6.xml"/><Relationship Id="rId6" Type="http://schemas.openxmlformats.org/officeDocument/2006/relationships/notesSlide" Target="../notesSlides/notesSlide5.xml"/><Relationship Id="rId5" Type="http://schemas.openxmlformats.org/officeDocument/2006/relationships/slideLayout" Target="../slideLayouts/slideLayout5.xml"/><Relationship Id="rId10" Type="http://schemas.openxmlformats.org/officeDocument/2006/relationships/image" Target="../media/image7.png"/><Relationship Id="rId4" Type="http://schemas.microsoft.com/office/2007/relationships/media" Target="../media/media2.mp4"/><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a:xfrm>
            <a:off x="1628168" y="1057522"/>
            <a:ext cx="5003540" cy="2173433"/>
          </a:xfrm>
        </p:spPr>
        <p:txBody>
          <a:bodyPr vert="horz" lIns="109728" tIns="109728" rIns="109728" bIns="91440" rtlCol="0" anchor="ctr">
            <a:normAutofit/>
          </a:bodyPr>
          <a:lstStyle/>
          <a:p>
            <a:pPr algn="ctr" rtl="0"/>
            <a:r>
              <a:rPr lang="en-GB" dirty="0"/>
              <a:t>The power of n1</a:t>
            </a:r>
          </a:p>
        </p:txBody>
      </p:sp>
      <p:sp>
        <p:nvSpPr>
          <p:cNvPr id="8" name="Subtitle 7">
            <a:extLst>
              <a:ext uri="{FF2B5EF4-FFF2-40B4-BE49-F238E27FC236}">
                <a16:creationId xmlns:a16="http://schemas.microsoft.com/office/drawing/2014/main" id="{4B0552E2-3F84-4A73-A16B-C54043C663D5}"/>
              </a:ext>
            </a:extLst>
          </p:cNvPr>
          <p:cNvSpPr>
            <a:spLocks noGrp="1"/>
          </p:cNvSpPr>
          <p:nvPr>
            <p:ph type="subTitle" idx="1"/>
          </p:nvPr>
        </p:nvSpPr>
        <p:spPr>
          <a:xfrm>
            <a:off x="1085317" y="3429000"/>
            <a:ext cx="5682952" cy="3501639"/>
          </a:xfrm>
        </p:spPr>
        <p:txBody>
          <a:bodyPr vert="horz" lIns="109728" tIns="109728" rIns="109728" bIns="91440" rtlCol="0" anchor="ctr">
            <a:normAutofit/>
          </a:bodyPr>
          <a:lstStyle/>
          <a:p>
            <a:pPr algn="ctr" rtl="0">
              <a:spcBef>
                <a:spcPts val="0"/>
              </a:spcBef>
            </a:pPr>
            <a:r>
              <a:rPr lang="en-GB" b="1" dirty="0">
                <a:solidFill>
                  <a:schemeClr val="tx1"/>
                </a:solidFill>
              </a:rPr>
              <a:t>Kate Stanton-Davies</a:t>
            </a:r>
          </a:p>
          <a:p>
            <a:pPr algn="ctr" rtl="0"/>
            <a:r>
              <a:rPr lang="en-GB" sz="1800" b="1" dirty="0">
                <a:solidFill>
                  <a:schemeClr val="tx1"/>
                </a:solidFill>
              </a:rPr>
              <a:t>Water Loss Research &amp; Analysis Ltd</a:t>
            </a:r>
          </a:p>
          <a:p>
            <a:pPr algn="ctr" rtl="0"/>
            <a:r>
              <a:rPr lang="en-GB" b="1" dirty="0">
                <a:solidFill>
                  <a:schemeClr val="tx1"/>
                </a:solidFill>
              </a:rPr>
              <a:t>Mark Shepherd</a:t>
            </a:r>
          </a:p>
          <a:p>
            <a:pPr algn="ctr" rtl="0"/>
            <a:r>
              <a:rPr lang="en-GB" sz="1800" b="1" dirty="0">
                <a:solidFill>
                  <a:schemeClr val="tx1"/>
                </a:solidFill>
              </a:rPr>
              <a:t>GWF</a:t>
            </a:r>
          </a:p>
          <a:p>
            <a:pPr rtl="0"/>
            <a:endParaRPr lang="en-GB" sz="1800" dirty="0">
              <a:solidFill>
                <a:schemeClr val="tx1"/>
              </a:solidFill>
            </a:endParaRPr>
          </a:p>
        </p:txBody>
      </p:sp>
      <p:sp>
        <p:nvSpPr>
          <p:cNvPr id="5" name="Date Placeholder 4">
            <a:extLst>
              <a:ext uri="{FF2B5EF4-FFF2-40B4-BE49-F238E27FC236}">
                <a16:creationId xmlns:a16="http://schemas.microsoft.com/office/drawing/2014/main" id="{63029686-87BE-4E75-8373-8D06DD4412B3}"/>
              </a:ext>
            </a:extLst>
          </p:cNvPr>
          <p:cNvSpPr>
            <a:spLocks noGrp="1"/>
          </p:cNvSpPr>
          <p:nvPr>
            <p:ph type="dt" sz="half" idx="10"/>
          </p:nvPr>
        </p:nvSpPr>
        <p:spPr>
          <a:xfrm>
            <a:off x="8197353" y="6309360"/>
            <a:ext cx="2151134" cy="457200"/>
          </a:xfrm>
        </p:spPr>
        <p:txBody>
          <a:bodyPr rtlCol="0" anchor="ctr">
            <a:normAutofit/>
          </a:bodyPr>
          <a:lstStyle/>
          <a:p>
            <a:pPr rtl="0">
              <a:spcAft>
                <a:spcPts val="600"/>
              </a:spcAft>
            </a:pPr>
            <a:r>
              <a:rPr lang="en-GB">
                <a:solidFill>
                  <a:srgbClr val="FFFFFF"/>
                </a:solidFill>
                <a:effectLst>
                  <a:outerShdw blurRad="50800" dist="38100" dir="2700000" algn="tl" rotWithShape="0">
                    <a:prstClr val="black">
                      <a:alpha val="43000"/>
                    </a:prstClr>
                  </a:outerShdw>
                </a:effectLst>
              </a:rPr>
              <a:t>2/1/20XX</a:t>
            </a:r>
          </a:p>
        </p:txBody>
      </p:sp>
      <p:sp>
        <p:nvSpPr>
          <p:cNvPr id="9" name="Slide Number Placeholder 8">
            <a:extLst>
              <a:ext uri="{FF2B5EF4-FFF2-40B4-BE49-F238E27FC236}">
                <a16:creationId xmlns:a16="http://schemas.microsoft.com/office/drawing/2014/main" id="{8933138F-06C1-46B9-8F23-C4B5783F6C5F}"/>
              </a:ext>
            </a:extLst>
          </p:cNvPr>
          <p:cNvSpPr>
            <a:spLocks noGrp="1"/>
          </p:cNvSpPr>
          <p:nvPr>
            <p:ph type="sldNum" sz="quarter" idx="12"/>
          </p:nvPr>
        </p:nvSpPr>
        <p:spPr>
          <a:xfrm>
            <a:off x="10569202" y="6309360"/>
            <a:ext cx="979879" cy="457200"/>
          </a:xfrm>
        </p:spPr>
        <p:txBody>
          <a:bodyPr rtlCol="0" anchor="b">
            <a:normAutofit/>
          </a:bodyPr>
          <a:lstStyle/>
          <a:p>
            <a:pPr rtl="0">
              <a:spcAft>
                <a:spcPts val="600"/>
              </a:spcAft>
            </a:pPr>
            <a:fld id="{FAEF9944-A4F6-4C59-AEBD-678D6480B8EA}" type="slidenum">
              <a:rPr lang="en-GB" smtClean="0">
                <a:solidFill>
                  <a:srgbClr val="FFFFFF"/>
                </a:solidFill>
                <a:effectLst>
                  <a:outerShdw blurRad="50800" dist="38100" dir="2700000" algn="tl" rotWithShape="0">
                    <a:prstClr val="black">
                      <a:alpha val="43000"/>
                    </a:prstClr>
                  </a:outerShdw>
                </a:effectLst>
              </a:rPr>
              <a:pPr rtl="0">
                <a:spcAft>
                  <a:spcPts val="600"/>
                </a:spcAft>
              </a:pPr>
              <a:t>1</a:t>
            </a:fld>
            <a:endParaRPr lang="en-GB">
              <a:solidFill>
                <a:srgbClr val="FFFFFF"/>
              </a:solidFill>
              <a:effectLst>
                <a:outerShdw blurRad="50800" dist="38100" dir="2700000" algn="tl" rotWithShape="0">
                  <a:prstClr val="black">
                    <a:alpha val="43000"/>
                  </a:prstClr>
                </a:outerShdw>
              </a:effectLst>
            </a:endParaRPr>
          </a:p>
        </p:txBody>
      </p:sp>
      <p:pic>
        <p:nvPicPr>
          <p:cNvPr id="41" name="Picture Placeholder 40" descr="Glowing hanging light bulb in front of dark light bulbs">
            <a:extLst>
              <a:ext uri="{FF2B5EF4-FFF2-40B4-BE49-F238E27FC236}">
                <a16:creationId xmlns:a16="http://schemas.microsoft.com/office/drawing/2014/main" id="{9FB4A3D7-302B-4FAB-B9BD-5F75A796AC7C}"/>
              </a:ext>
            </a:extLst>
          </p:cNvPr>
          <p:cNvPicPr>
            <a:picLocks noGrp="1" noChangeAspect="1"/>
          </p:cNvPicPr>
          <p:nvPr>
            <p:ph type="pic" sz="quarter" idx="13"/>
          </p:nvPr>
        </p:nvPicPr>
        <p:blipFill rotWithShape="1">
          <a:blip r:embed="rId4"/>
          <a:srcRect l="41460" r="6641" b="-2"/>
          <a:stretch/>
        </p:blipFill>
        <p:spPr>
          <a:xfrm>
            <a:off x="6859936" y="-2"/>
            <a:ext cx="5332064" cy="6858002"/>
          </a:xfrm>
          <a:noFill/>
        </p:spPr>
      </p:pic>
      <p:sp>
        <p:nvSpPr>
          <p:cNvPr id="4" name="TextBox 3">
            <a:extLst>
              <a:ext uri="{FF2B5EF4-FFF2-40B4-BE49-F238E27FC236}">
                <a16:creationId xmlns:a16="http://schemas.microsoft.com/office/drawing/2014/main" id="{74E1AEFF-3F67-1890-6C1F-B6666CC25672}"/>
              </a:ext>
            </a:extLst>
          </p:cNvPr>
          <p:cNvSpPr txBox="1"/>
          <p:nvPr/>
        </p:nvSpPr>
        <p:spPr>
          <a:xfrm>
            <a:off x="1240971" y="6451120"/>
            <a:ext cx="5398250" cy="307777"/>
          </a:xfrm>
          <a:prstGeom prst="rect">
            <a:avLst/>
          </a:prstGeom>
          <a:noFill/>
        </p:spPr>
        <p:txBody>
          <a:bodyPr wrap="square" rtlCol="0">
            <a:spAutoFit/>
          </a:bodyPr>
          <a:lstStyle/>
          <a:p>
            <a:pPr algn="ctr"/>
            <a:r>
              <a:rPr lang="en-GB" sz="1400" dirty="0"/>
              <a:t>IWA Water Loss 2024 – 17</a:t>
            </a:r>
            <a:r>
              <a:rPr lang="en-GB" sz="1400" baseline="30000" dirty="0"/>
              <a:t>th</a:t>
            </a:r>
            <a:r>
              <a:rPr lang="en-GB" sz="1400" dirty="0"/>
              <a:t> April 2024</a:t>
            </a:r>
          </a:p>
        </p:txBody>
      </p:sp>
    </p:spTree>
    <p:custDataLst>
      <p:tags r:id="rId1"/>
    </p:custDataLst>
    <p:extLst>
      <p:ext uri="{BB962C8B-B14F-4D97-AF65-F5344CB8AC3E}">
        <p14:creationId xmlns:p14="http://schemas.microsoft.com/office/powerpoint/2010/main" val="3111549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3808B-D7C7-C3B4-6202-16B5D45CDF11}"/>
              </a:ext>
            </a:extLst>
          </p:cNvPr>
          <p:cNvSpPr>
            <a:spLocks noGrp="1"/>
          </p:cNvSpPr>
          <p:nvPr>
            <p:ph type="title"/>
          </p:nvPr>
        </p:nvSpPr>
        <p:spPr/>
        <p:txBody>
          <a:bodyPr/>
          <a:lstStyle/>
          <a:p>
            <a:r>
              <a:rPr lang="en-GB" dirty="0"/>
              <a:t>But N1 is not fixed</a:t>
            </a:r>
          </a:p>
        </p:txBody>
      </p:sp>
      <p:sp>
        <p:nvSpPr>
          <p:cNvPr id="5" name="Slide Number Placeholder 4">
            <a:extLst>
              <a:ext uri="{FF2B5EF4-FFF2-40B4-BE49-F238E27FC236}">
                <a16:creationId xmlns:a16="http://schemas.microsoft.com/office/drawing/2014/main" id="{4F029274-CA7D-AE22-B830-633B56F5CC57}"/>
              </a:ext>
            </a:extLst>
          </p:cNvPr>
          <p:cNvSpPr>
            <a:spLocks noGrp="1"/>
          </p:cNvSpPr>
          <p:nvPr>
            <p:ph type="sldNum" sz="quarter" idx="12"/>
          </p:nvPr>
        </p:nvSpPr>
        <p:spPr/>
        <p:txBody>
          <a:bodyPr/>
          <a:lstStyle/>
          <a:p>
            <a:pPr rtl="0"/>
            <a:fld id="{FAEF9944-A4F6-4C59-AEBD-678D6480B8EA}" type="slidenum">
              <a:rPr lang="en-GB" smtClean="0"/>
              <a:t>10</a:t>
            </a:fld>
            <a:endParaRPr lang="en-GB" dirty="0"/>
          </a:p>
        </p:txBody>
      </p:sp>
      <p:sp>
        <p:nvSpPr>
          <p:cNvPr id="7" name="TextBox 6">
            <a:extLst>
              <a:ext uri="{FF2B5EF4-FFF2-40B4-BE49-F238E27FC236}">
                <a16:creationId xmlns:a16="http://schemas.microsoft.com/office/drawing/2014/main" id="{1372C6CC-02B1-2D06-15D6-BB2714D75B8F}"/>
              </a:ext>
            </a:extLst>
          </p:cNvPr>
          <p:cNvSpPr txBox="1"/>
          <p:nvPr/>
        </p:nvSpPr>
        <p:spPr>
          <a:xfrm>
            <a:off x="1441681" y="2668393"/>
            <a:ext cx="10579007" cy="3416320"/>
          </a:xfrm>
          <a:prstGeom prst="rect">
            <a:avLst/>
          </a:prstGeom>
          <a:noFill/>
        </p:spPr>
        <p:txBody>
          <a:bodyPr wrap="square">
            <a:spAutoFit/>
          </a:bodyPr>
          <a:lstStyle/>
          <a:p>
            <a:pPr marL="342900" indent="-342900">
              <a:buFont typeface="Meiryo" panose="020B0604030504040204" pitchFamily="34" charset="-128"/>
              <a:buChar char="⁃"/>
            </a:pPr>
            <a:r>
              <a:rPr lang="en-GB" sz="2400" dirty="0">
                <a:solidFill>
                  <a:srgbClr val="0070C0"/>
                </a:solidFill>
                <a:hlinkClick r:id="rId4">
                  <a:extLst>
                    <a:ext uri="{A12FA001-AC4F-418D-AE19-62706E023703}">
                      <ahyp:hlinkClr xmlns:ahyp="http://schemas.microsoft.com/office/drawing/2018/hyperlinkcolor" val="tx"/>
                    </a:ext>
                  </a:extLst>
                </a:hlinkClick>
              </a:rPr>
              <a:t>A 2017 paper by van Zyl, Lambert and Collins </a:t>
            </a:r>
            <a:r>
              <a:rPr lang="en-GB" sz="2400" dirty="0"/>
              <a:t>explored the N1:AZP relationship </a:t>
            </a:r>
            <a:r>
              <a:rPr lang="en-GB" sz="2400" dirty="0">
                <a:solidFill>
                  <a:schemeClr val="tx1"/>
                </a:solidFill>
              </a:rPr>
              <a:t>– </a:t>
            </a:r>
          </a:p>
          <a:p>
            <a:pPr marL="800100" lvl="1" indent="-342900">
              <a:buFont typeface="Meiryo" panose="020B0604030504040204" pitchFamily="34" charset="-128"/>
              <a:buChar char="⁃"/>
            </a:pPr>
            <a:r>
              <a:rPr lang="en-GB" sz="2400" dirty="0"/>
              <a:t>as pressure reduces towards zero, N1 reduces towards 0.5 and when pressure increases, N1 increases towards 1.5</a:t>
            </a:r>
          </a:p>
          <a:p>
            <a:pPr lvl="1"/>
            <a:endParaRPr lang="en-GB" sz="2400" dirty="0"/>
          </a:p>
          <a:p>
            <a:pPr marL="342900" indent="-342900">
              <a:buFont typeface="Meiryo" panose="020B0604030504040204" pitchFamily="34" charset="-128"/>
              <a:buChar char="⁃"/>
            </a:pPr>
            <a:r>
              <a:rPr lang="en-GB" sz="2400" dirty="0"/>
              <a:t>In Zones or DMAs operating at very low or higher than average AZP, it is very important to understand the N1:AZP relationship</a:t>
            </a:r>
          </a:p>
          <a:p>
            <a:pPr marL="800100" lvl="1" indent="-342900">
              <a:buFont typeface="Meiryo" panose="020B0604030504040204" pitchFamily="34" charset="-128"/>
              <a:buChar char="⁃"/>
            </a:pPr>
            <a:r>
              <a:rPr lang="en-GB" sz="2400" dirty="0"/>
              <a:t> to more accurately model the impact of pressure management on leak flow rates.</a:t>
            </a:r>
          </a:p>
        </p:txBody>
      </p:sp>
    </p:spTree>
    <p:custDataLst>
      <p:tags r:id="rId1"/>
    </p:custDataLst>
    <p:extLst>
      <p:ext uri="{BB962C8B-B14F-4D97-AF65-F5344CB8AC3E}">
        <p14:creationId xmlns:p14="http://schemas.microsoft.com/office/powerpoint/2010/main" val="105930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BE64-6B95-6C36-AB26-8453D0DA361C}"/>
              </a:ext>
            </a:extLst>
          </p:cNvPr>
          <p:cNvSpPr>
            <a:spLocks noGrp="1"/>
          </p:cNvSpPr>
          <p:nvPr>
            <p:ph type="title"/>
          </p:nvPr>
        </p:nvSpPr>
        <p:spPr/>
        <p:txBody>
          <a:bodyPr/>
          <a:lstStyle/>
          <a:p>
            <a:r>
              <a:rPr lang="en-GB" dirty="0"/>
              <a:t>Exploring the N1:AZP relationship</a:t>
            </a:r>
          </a:p>
        </p:txBody>
      </p:sp>
      <p:sp>
        <p:nvSpPr>
          <p:cNvPr id="5" name="Slide Number Placeholder 4">
            <a:extLst>
              <a:ext uri="{FF2B5EF4-FFF2-40B4-BE49-F238E27FC236}">
                <a16:creationId xmlns:a16="http://schemas.microsoft.com/office/drawing/2014/main" id="{B4BB434F-07A5-DEAA-2496-00B606C0D123}"/>
              </a:ext>
            </a:extLst>
          </p:cNvPr>
          <p:cNvSpPr>
            <a:spLocks noGrp="1"/>
          </p:cNvSpPr>
          <p:nvPr>
            <p:ph type="sldNum" sz="quarter" idx="12"/>
          </p:nvPr>
        </p:nvSpPr>
        <p:spPr/>
        <p:txBody>
          <a:bodyPr/>
          <a:lstStyle/>
          <a:p>
            <a:pPr rtl="0"/>
            <a:fld id="{FAEF9944-A4F6-4C59-AEBD-678D6480B8EA}" type="slidenum">
              <a:rPr lang="en-GB" smtClean="0"/>
              <a:t>11</a:t>
            </a:fld>
            <a:endParaRPr lang="en-GB" dirty="0"/>
          </a:p>
        </p:txBody>
      </p:sp>
      <p:pic>
        <p:nvPicPr>
          <p:cNvPr id="7" name="Picture 6">
            <a:extLst>
              <a:ext uri="{FF2B5EF4-FFF2-40B4-BE49-F238E27FC236}">
                <a16:creationId xmlns:a16="http://schemas.microsoft.com/office/drawing/2014/main" id="{13B41E9F-16EF-1670-5D78-EA2BB55115E5}"/>
              </a:ext>
            </a:extLst>
          </p:cNvPr>
          <p:cNvPicPr>
            <a:picLocks/>
          </p:cNvPicPr>
          <p:nvPr/>
        </p:nvPicPr>
        <p:blipFill>
          <a:blip r:embed="rId4"/>
          <a:stretch>
            <a:fillRect/>
          </a:stretch>
        </p:blipFill>
        <p:spPr>
          <a:xfrm>
            <a:off x="5602777" y="2427316"/>
            <a:ext cx="6340477" cy="3882044"/>
          </a:xfrm>
          <a:prstGeom prst="rect">
            <a:avLst/>
          </a:prstGeom>
          <a:ln w="28575">
            <a:solidFill>
              <a:srgbClr val="002060"/>
            </a:solidFill>
          </a:ln>
        </p:spPr>
      </p:pic>
      <p:sp>
        <p:nvSpPr>
          <p:cNvPr id="9" name="TextBox 8">
            <a:extLst>
              <a:ext uri="{FF2B5EF4-FFF2-40B4-BE49-F238E27FC236}">
                <a16:creationId xmlns:a16="http://schemas.microsoft.com/office/drawing/2014/main" id="{61DD1A5E-D130-951D-4FFA-6985CD5DD8E4}"/>
              </a:ext>
            </a:extLst>
          </p:cNvPr>
          <p:cNvSpPr txBox="1"/>
          <p:nvPr/>
        </p:nvSpPr>
        <p:spPr>
          <a:xfrm>
            <a:off x="1090672" y="2290643"/>
            <a:ext cx="4404872" cy="4524315"/>
          </a:xfrm>
          <a:prstGeom prst="rect">
            <a:avLst/>
          </a:prstGeom>
          <a:noFill/>
        </p:spPr>
        <p:txBody>
          <a:bodyPr wrap="square">
            <a:spAutoFit/>
          </a:bodyPr>
          <a:lstStyle/>
          <a:p>
            <a:pPr marL="285750" indent="-285750">
              <a:buFont typeface="Meiryo" panose="020B0604030504040204" pitchFamily="34" charset="-128"/>
              <a:buChar char="⁃"/>
            </a:pPr>
            <a:r>
              <a:rPr lang="en-GB" dirty="0"/>
              <a:t>Using a fixed value of N1 from a carefully controlled N1 test, for example </a:t>
            </a:r>
            <a:r>
              <a:rPr lang="en-GB" b="1" dirty="0">
                <a:solidFill>
                  <a:srgbClr val="FF0000"/>
                </a:solidFill>
              </a:rPr>
              <a:t>1.29</a:t>
            </a:r>
          </a:p>
          <a:p>
            <a:pPr marL="285750" indent="-285750">
              <a:buFont typeface="Meiryo" panose="020B0604030504040204" pitchFamily="34" charset="-128"/>
              <a:buChar char="⁃"/>
            </a:pPr>
            <a:endParaRPr lang="en-GB" dirty="0"/>
          </a:p>
          <a:p>
            <a:pPr marL="285750" indent="-285750">
              <a:buFont typeface="Meiryo" panose="020B0604030504040204" pitchFamily="34" charset="-128"/>
              <a:buChar char="⁃"/>
            </a:pPr>
            <a:r>
              <a:rPr lang="en-GB" dirty="0"/>
              <a:t>If N1 is assumed to be fixed, this is represented by the </a:t>
            </a:r>
            <a:r>
              <a:rPr lang="en-GB" b="1" u="sng" dirty="0">
                <a:solidFill>
                  <a:srgbClr val="ED7A2C"/>
                </a:solidFill>
              </a:rPr>
              <a:t>horizontal orange line</a:t>
            </a:r>
          </a:p>
          <a:p>
            <a:pPr marL="285750" indent="-285750">
              <a:buFont typeface="Meiryo" panose="020B0604030504040204" pitchFamily="34" charset="-128"/>
              <a:buChar char="⁃"/>
            </a:pPr>
            <a:endParaRPr lang="en-GB" dirty="0"/>
          </a:p>
          <a:p>
            <a:pPr marL="285750" indent="-285750">
              <a:buFont typeface="Meiryo" panose="020B0604030504040204" pitchFamily="34" charset="-128"/>
              <a:buChar char="⁃"/>
            </a:pPr>
            <a:r>
              <a:rPr lang="en-GB" dirty="0"/>
              <a:t>This assumption implies that the % of fixed and variable area leakage does not change as AZP increases or decreases!</a:t>
            </a:r>
          </a:p>
          <a:p>
            <a:pPr marL="285750" indent="-285750">
              <a:buFont typeface="Meiryo" panose="020B0604030504040204" pitchFamily="34" charset="-128"/>
              <a:buChar char="⁃"/>
            </a:pPr>
            <a:endParaRPr lang="en-GB" dirty="0"/>
          </a:p>
          <a:p>
            <a:pPr marL="285750" indent="-285750">
              <a:buFont typeface="Meiryo" panose="020B0604030504040204" pitchFamily="34" charset="-128"/>
              <a:buChar char="⁃"/>
            </a:pPr>
            <a:r>
              <a:rPr lang="en-GB" dirty="0"/>
              <a:t>Using a fixed N1 could result in expected results from pressure management not being met</a:t>
            </a:r>
          </a:p>
        </p:txBody>
      </p:sp>
    </p:spTree>
    <p:custDataLst>
      <p:tags r:id="rId1"/>
    </p:custDataLst>
    <p:extLst>
      <p:ext uri="{BB962C8B-B14F-4D97-AF65-F5344CB8AC3E}">
        <p14:creationId xmlns:p14="http://schemas.microsoft.com/office/powerpoint/2010/main" val="345114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BE64-6B95-6C36-AB26-8453D0DA361C}"/>
              </a:ext>
            </a:extLst>
          </p:cNvPr>
          <p:cNvSpPr>
            <a:spLocks noGrp="1"/>
          </p:cNvSpPr>
          <p:nvPr>
            <p:ph type="title"/>
          </p:nvPr>
        </p:nvSpPr>
        <p:spPr/>
        <p:txBody>
          <a:bodyPr>
            <a:normAutofit/>
          </a:bodyPr>
          <a:lstStyle/>
          <a:p>
            <a:r>
              <a:rPr lang="en-GB" dirty="0"/>
              <a:t>Exploring the N1:AZP relationship </a:t>
            </a:r>
          </a:p>
        </p:txBody>
      </p:sp>
      <p:sp>
        <p:nvSpPr>
          <p:cNvPr id="5" name="Slide Number Placeholder 4">
            <a:extLst>
              <a:ext uri="{FF2B5EF4-FFF2-40B4-BE49-F238E27FC236}">
                <a16:creationId xmlns:a16="http://schemas.microsoft.com/office/drawing/2014/main" id="{B4BB434F-07A5-DEAA-2496-00B606C0D123}"/>
              </a:ext>
            </a:extLst>
          </p:cNvPr>
          <p:cNvSpPr>
            <a:spLocks noGrp="1"/>
          </p:cNvSpPr>
          <p:nvPr>
            <p:ph type="sldNum" sz="quarter" idx="12"/>
          </p:nvPr>
        </p:nvSpPr>
        <p:spPr/>
        <p:txBody>
          <a:bodyPr/>
          <a:lstStyle/>
          <a:p>
            <a:pPr rtl="0"/>
            <a:fld id="{FAEF9944-A4F6-4C59-AEBD-678D6480B8EA}" type="slidenum">
              <a:rPr lang="en-GB" smtClean="0"/>
              <a:t>12</a:t>
            </a:fld>
            <a:endParaRPr lang="en-GB" dirty="0"/>
          </a:p>
        </p:txBody>
      </p:sp>
      <p:sp>
        <p:nvSpPr>
          <p:cNvPr id="9" name="TextBox 8">
            <a:extLst>
              <a:ext uri="{FF2B5EF4-FFF2-40B4-BE49-F238E27FC236}">
                <a16:creationId xmlns:a16="http://schemas.microsoft.com/office/drawing/2014/main" id="{61DD1A5E-D130-951D-4FFA-6985CD5DD8E4}"/>
              </a:ext>
            </a:extLst>
          </p:cNvPr>
          <p:cNvSpPr txBox="1"/>
          <p:nvPr/>
        </p:nvSpPr>
        <p:spPr>
          <a:xfrm>
            <a:off x="1085850" y="2254150"/>
            <a:ext cx="4637314" cy="4247317"/>
          </a:xfrm>
          <a:prstGeom prst="rect">
            <a:avLst/>
          </a:prstGeom>
          <a:noFill/>
        </p:spPr>
        <p:txBody>
          <a:bodyPr wrap="square">
            <a:spAutoFit/>
          </a:bodyPr>
          <a:lstStyle/>
          <a:p>
            <a:pPr lvl="1"/>
            <a:endParaRPr lang="en-US" dirty="0"/>
          </a:p>
          <a:p>
            <a:pPr marL="285750" indent="-285750">
              <a:buFont typeface="Meiryo" panose="020B0604030504040204" pitchFamily="34" charset="-128"/>
              <a:buChar char="⁃"/>
            </a:pPr>
            <a:r>
              <a:rPr lang="en-US" dirty="0"/>
              <a:t>Using FAVAD, we can predict that N1 reduces as AZP falls below 40m – shown as the </a:t>
            </a:r>
            <a:r>
              <a:rPr lang="en-US" b="1" u="sng" dirty="0">
                <a:solidFill>
                  <a:srgbClr val="00B050"/>
                </a:solidFill>
              </a:rPr>
              <a:t>green dotted line</a:t>
            </a:r>
          </a:p>
          <a:p>
            <a:pPr marL="285750" indent="-285750">
              <a:buFont typeface="Meiryo" panose="020B0604030504040204" pitchFamily="34" charset="-128"/>
              <a:buChar char="⁃"/>
            </a:pPr>
            <a:endParaRPr lang="en-US" b="1" dirty="0">
              <a:solidFill>
                <a:srgbClr val="00B050"/>
              </a:solidFill>
            </a:endParaRPr>
          </a:p>
          <a:p>
            <a:pPr marL="285750" indent="-285750">
              <a:buFont typeface="Meiryo" panose="020B0604030504040204" pitchFamily="34" charset="-128"/>
              <a:buChar char="⁃"/>
            </a:pPr>
            <a:endParaRPr lang="en-US" b="1" dirty="0">
              <a:solidFill>
                <a:srgbClr val="00B050"/>
              </a:solidFill>
            </a:endParaRPr>
          </a:p>
          <a:p>
            <a:pPr marL="285750" indent="-285750">
              <a:buFont typeface="Meiryo" panose="020B0604030504040204" pitchFamily="34" charset="-128"/>
              <a:buChar char="⁃"/>
            </a:pPr>
            <a:r>
              <a:rPr lang="en-US" dirty="0"/>
              <a:t>Rates of change in N1 are greatest at lower pressures</a:t>
            </a:r>
          </a:p>
          <a:p>
            <a:pPr marL="285750" indent="-285750">
              <a:buFont typeface="Meiryo" panose="020B0604030504040204" pitchFamily="34" charset="-128"/>
              <a:buChar char="⁃"/>
            </a:pPr>
            <a:endParaRPr lang="en-US" dirty="0"/>
          </a:p>
          <a:p>
            <a:pPr marL="285750" indent="-285750">
              <a:buFont typeface="Meiryo" panose="020B0604030504040204" pitchFamily="34" charset="-128"/>
              <a:buChar char="⁃"/>
            </a:pPr>
            <a:r>
              <a:rPr kumimoji="0" lang="en-US" sz="1800" b="0" i="0" u="none" strike="noStrike" kern="1200" cap="none" spc="0" normalizeH="0" baseline="0" noProof="0" dirty="0">
                <a:ln>
                  <a:noFill/>
                </a:ln>
                <a:solidFill>
                  <a:prstClr val="black"/>
                </a:solidFill>
                <a:effectLst/>
                <a:uLnTx/>
                <a:uFillTx/>
                <a:ea typeface="+mn-ea"/>
                <a:cs typeface="+mn-cs"/>
              </a:rPr>
              <a:t>In this example if you continue to use a fixed N1=1.29, then as AZP drops below 40m and the N1 value also reduces, </a:t>
            </a:r>
            <a:r>
              <a:rPr kumimoji="0" lang="en-US" sz="1800" b="1" i="0" u="none" strike="noStrike" kern="1200" cap="none" spc="0" normalizeH="0" baseline="0" noProof="0" dirty="0">
                <a:ln>
                  <a:noFill/>
                </a:ln>
                <a:solidFill>
                  <a:srgbClr val="0070C0"/>
                </a:solidFill>
                <a:effectLst/>
                <a:uLnTx/>
                <a:uFillTx/>
              </a:rPr>
              <a:t>your</a:t>
            </a:r>
            <a:r>
              <a:rPr kumimoji="0" lang="en-US" sz="1800" b="1" i="0" u="none" strike="noStrike" kern="1200" cap="none" spc="0" normalizeH="0" noProof="0" dirty="0">
                <a:ln>
                  <a:noFill/>
                </a:ln>
                <a:solidFill>
                  <a:srgbClr val="0070C0"/>
                </a:solidFill>
                <a:effectLst/>
                <a:uLnTx/>
                <a:uFillTx/>
              </a:rPr>
              <a:t> predictions of </a:t>
            </a:r>
            <a:r>
              <a:rPr kumimoji="0" lang="en-US" sz="1800" b="1" i="0" u="none" strike="noStrike" kern="1200" cap="none" spc="0" normalizeH="0" baseline="0" noProof="0" dirty="0">
                <a:ln>
                  <a:noFill/>
                </a:ln>
                <a:solidFill>
                  <a:srgbClr val="0070C0"/>
                </a:solidFill>
                <a:effectLst/>
                <a:uLnTx/>
                <a:uFillTx/>
              </a:rPr>
              <a:t> leakage </a:t>
            </a:r>
            <a:r>
              <a:rPr lang="en-US" b="1" dirty="0">
                <a:solidFill>
                  <a:srgbClr val="0070C0"/>
                </a:solidFill>
              </a:rPr>
              <a:t>flow rate reductions</a:t>
            </a:r>
            <a:r>
              <a:rPr kumimoji="0" lang="en-US" sz="1800" b="1" i="0" u="none" strike="noStrike" kern="1200" cap="none" spc="0" normalizeH="0" baseline="0" noProof="0" dirty="0">
                <a:ln>
                  <a:noFill/>
                </a:ln>
                <a:solidFill>
                  <a:srgbClr val="0070C0"/>
                </a:solidFill>
                <a:effectLst/>
                <a:uLnTx/>
                <a:uFillTx/>
              </a:rPr>
              <a:t> will be over-estimated</a:t>
            </a:r>
          </a:p>
        </p:txBody>
      </p:sp>
      <p:pic>
        <p:nvPicPr>
          <p:cNvPr id="6" name="Picture 5">
            <a:extLst>
              <a:ext uri="{FF2B5EF4-FFF2-40B4-BE49-F238E27FC236}">
                <a16:creationId xmlns:a16="http://schemas.microsoft.com/office/drawing/2014/main" id="{4BBE3FF8-E986-0C69-A326-220A69DD7383}"/>
              </a:ext>
            </a:extLst>
          </p:cNvPr>
          <p:cNvPicPr>
            <a:picLocks noChangeAspect="1"/>
          </p:cNvPicPr>
          <p:nvPr/>
        </p:nvPicPr>
        <p:blipFill>
          <a:blip r:embed="rId4"/>
          <a:stretch>
            <a:fillRect/>
          </a:stretch>
        </p:blipFill>
        <p:spPr>
          <a:xfrm>
            <a:off x="5783161" y="2424338"/>
            <a:ext cx="6177916" cy="3888000"/>
          </a:xfrm>
          <a:prstGeom prst="rect">
            <a:avLst/>
          </a:prstGeom>
        </p:spPr>
      </p:pic>
    </p:spTree>
    <p:custDataLst>
      <p:tags r:id="rId1"/>
    </p:custDataLst>
    <p:extLst>
      <p:ext uri="{BB962C8B-B14F-4D97-AF65-F5344CB8AC3E}">
        <p14:creationId xmlns:p14="http://schemas.microsoft.com/office/powerpoint/2010/main" val="238411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BE64-6B95-6C36-AB26-8453D0DA361C}"/>
              </a:ext>
            </a:extLst>
          </p:cNvPr>
          <p:cNvSpPr>
            <a:spLocks noGrp="1"/>
          </p:cNvSpPr>
          <p:nvPr>
            <p:ph type="title"/>
          </p:nvPr>
        </p:nvSpPr>
        <p:spPr/>
        <p:txBody>
          <a:bodyPr/>
          <a:lstStyle/>
          <a:p>
            <a:r>
              <a:rPr lang="en-GB" dirty="0"/>
              <a:t>Exploring the N1:AZP relationship</a:t>
            </a:r>
          </a:p>
        </p:txBody>
      </p:sp>
      <p:sp>
        <p:nvSpPr>
          <p:cNvPr id="5" name="Slide Number Placeholder 4">
            <a:extLst>
              <a:ext uri="{FF2B5EF4-FFF2-40B4-BE49-F238E27FC236}">
                <a16:creationId xmlns:a16="http://schemas.microsoft.com/office/drawing/2014/main" id="{B4BB434F-07A5-DEAA-2496-00B606C0D123}"/>
              </a:ext>
            </a:extLst>
          </p:cNvPr>
          <p:cNvSpPr>
            <a:spLocks noGrp="1"/>
          </p:cNvSpPr>
          <p:nvPr>
            <p:ph type="sldNum" sz="quarter" idx="12"/>
          </p:nvPr>
        </p:nvSpPr>
        <p:spPr/>
        <p:txBody>
          <a:bodyPr/>
          <a:lstStyle/>
          <a:p>
            <a:pPr rtl="0"/>
            <a:fld id="{FAEF9944-A4F6-4C59-AEBD-678D6480B8EA}" type="slidenum">
              <a:rPr lang="en-GB" smtClean="0"/>
              <a:t>13</a:t>
            </a:fld>
            <a:endParaRPr lang="en-GB" dirty="0"/>
          </a:p>
        </p:txBody>
      </p:sp>
      <p:sp>
        <p:nvSpPr>
          <p:cNvPr id="9" name="TextBox 8">
            <a:extLst>
              <a:ext uri="{FF2B5EF4-FFF2-40B4-BE49-F238E27FC236}">
                <a16:creationId xmlns:a16="http://schemas.microsoft.com/office/drawing/2014/main" id="{61DD1A5E-D130-951D-4FFA-6985CD5DD8E4}"/>
              </a:ext>
            </a:extLst>
          </p:cNvPr>
          <p:cNvSpPr txBox="1"/>
          <p:nvPr/>
        </p:nvSpPr>
        <p:spPr>
          <a:xfrm>
            <a:off x="1250115" y="2475512"/>
            <a:ext cx="4605381" cy="3785652"/>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Meiryo" panose="020B0604030504040204" pitchFamily="34" charset="-128"/>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Using FAVAD, we can predict that N1 increases as AZP rises above 40m</a:t>
            </a:r>
          </a:p>
          <a:p>
            <a:pPr marL="342900" marR="0" lvl="0" indent="-342900" algn="l" defTabSz="457200" rtl="0" eaLnBrk="1" fontAlgn="auto" latinLnBrk="0" hangingPunct="1">
              <a:lnSpc>
                <a:spcPct val="100000"/>
              </a:lnSpc>
              <a:spcBef>
                <a:spcPts val="0"/>
              </a:spcBef>
              <a:spcAft>
                <a:spcPts val="0"/>
              </a:spcAft>
              <a:buClrTx/>
              <a:buSzTx/>
              <a:buFont typeface="Meiryo" panose="020B0604030504040204" pitchFamily="34" charset="-128"/>
              <a:buChar char="⁃"/>
              <a:tabLst/>
              <a:defRPr/>
            </a:pPr>
            <a:endParaRPr kumimoji="0" lang="en-US" sz="2000" b="0" i="0" u="none" strike="noStrike" kern="1200" cap="none" spc="0" normalizeH="0" baseline="0" noProof="0" dirty="0">
              <a:ln>
                <a:noFill/>
              </a:ln>
              <a:solidFill>
                <a:prstClr val="black"/>
              </a:solidFill>
              <a:effectLst/>
              <a:uLnTx/>
              <a:uFillTx/>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Meiryo" panose="020B0604030504040204" pitchFamily="34" charset="-128"/>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In this example, if a fixed N1 of 1.29 is used, as AZP rises above 40m, </a:t>
            </a:r>
            <a:r>
              <a:rPr kumimoji="0" lang="en-US" sz="2000" b="1" i="0" u="none" strike="noStrike" kern="1200" cap="none" spc="0" normalizeH="0" baseline="0" noProof="0" dirty="0">
                <a:ln>
                  <a:noFill/>
                </a:ln>
                <a:solidFill>
                  <a:srgbClr val="FF0000"/>
                </a:solidFill>
                <a:effectLst/>
                <a:uLnTx/>
                <a:uFillTx/>
                <a:ea typeface="+mn-ea"/>
                <a:cs typeface="+mn-cs"/>
              </a:rPr>
              <a:t>predictions of leakage flow rate increases will be underestimated.</a:t>
            </a:r>
          </a:p>
          <a:p>
            <a:pPr marL="342900" marR="0" lvl="0" indent="-342900" algn="l" defTabSz="457200" rtl="0" eaLnBrk="1" fontAlgn="auto" latinLnBrk="0" hangingPunct="1">
              <a:lnSpc>
                <a:spcPct val="100000"/>
              </a:lnSpc>
              <a:spcBef>
                <a:spcPts val="0"/>
              </a:spcBef>
              <a:spcAft>
                <a:spcPts val="0"/>
              </a:spcAft>
              <a:buClrTx/>
              <a:buSzTx/>
              <a:buFont typeface="Meiryo" panose="020B0604030504040204" pitchFamily="34" charset="-128"/>
              <a:buChar char="⁃"/>
              <a:tabLst/>
              <a:defRPr/>
            </a:pPr>
            <a:endParaRPr lang="en-US" sz="2000" dirty="0">
              <a:solidFill>
                <a:prstClr val="black"/>
              </a:solidFill>
            </a:endParaRPr>
          </a:p>
          <a:p>
            <a:pPr marL="342900" marR="0" lvl="0" indent="-342900" algn="l" defTabSz="457200" rtl="0" eaLnBrk="1" fontAlgn="auto" latinLnBrk="0" hangingPunct="1">
              <a:lnSpc>
                <a:spcPct val="100000"/>
              </a:lnSpc>
              <a:spcBef>
                <a:spcPts val="0"/>
              </a:spcBef>
              <a:spcAft>
                <a:spcPts val="0"/>
              </a:spcAft>
              <a:buClrTx/>
              <a:buSzTx/>
              <a:buFont typeface="Meiryo" panose="020B0604030504040204" pitchFamily="34" charset="-128"/>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Increasing pressure may also create additional bursts</a:t>
            </a:r>
          </a:p>
        </p:txBody>
      </p:sp>
      <p:pic>
        <p:nvPicPr>
          <p:cNvPr id="6" name="Picture 5">
            <a:extLst>
              <a:ext uri="{FF2B5EF4-FFF2-40B4-BE49-F238E27FC236}">
                <a16:creationId xmlns:a16="http://schemas.microsoft.com/office/drawing/2014/main" id="{C4C50BB7-814B-0C52-281C-677B1BD9BD39}"/>
              </a:ext>
            </a:extLst>
          </p:cNvPr>
          <p:cNvPicPr>
            <a:picLocks noChangeAspect="1"/>
          </p:cNvPicPr>
          <p:nvPr/>
        </p:nvPicPr>
        <p:blipFill>
          <a:blip r:embed="rId4"/>
          <a:stretch>
            <a:fillRect/>
          </a:stretch>
        </p:blipFill>
        <p:spPr>
          <a:xfrm>
            <a:off x="6021183" y="2424338"/>
            <a:ext cx="5929090" cy="3888000"/>
          </a:xfrm>
          <a:prstGeom prst="rect">
            <a:avLst/>
          </a:prstGeom>
        </p:spPr>
      </p:pic>
    </p:spTree>
    <p:custDataLst>
      <p:tags r:id="rId1"/>
    </p:custDataLst>
    <p:extLst>
      <p:ext uri="{BB962C8B-B14F-4D97-AF65-F5344CB8AC3E}">
        <p14:creationId xmlns:p14="http://schemas.microsoft.com/office/powerpoint/2010/main" val="61289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31CEB84-49DC-40A9-B2F0-D573658AE999}"/>
              </a:ext>
            </a:extLst>
          </p:cNvPr>
          <p:cNvSpPr>
            <a:spLocks noGrp="1"/>
          </p:cNvSpPr>
          <p:nvPr>
            <p:ph type="ctrTitle"/>
          </p:nvPr>
        </p:nvSpPr>
        <p:spPr>
          <a:xfrm>
            <a:off x="7756071" y="1273629"/>
            <a:ext cx="3972103" cy="4735285"/>
          </a:xfrm>
        </p:spPr>
        <p:txBody>
          <a:bodyPr rtlCol="0">
            <a:normAutofit/>
          </a:bodyPr>
          <a:lstStyle/>
          <a:p>
            <a:pPr algn="ctr" rtl="0"/>
            <a:r>
              <a:rPr lang="en-GB" sz="3600" dirty="0">
                <a:latin typeface="+mn-lt"/>
                <a:cs typeface="Arial" panose="020B0604020202020204" pitchFamily="34" charset="0"/>
              </a:rPr>
              <a:t>FAVAD analysis of a reliable N1 test is the key to improved system-specific DMA calculations</a:t>
            </a:r>
            <a:endParaRPr lang="en-GB" dirty="0"/>
          </a:p>
        </p:txBody>
      </p:sp>
      <p:pic>
        <p:nvPicPr>
          <p:cNvPr id="5" name="Picture Placeholder 4" descr="White bulbs with a yellow one standing out">
            <a:extLst>
              <a:ext uri="{FF2B5EF4-FFF2-40B4-BE49-F238E27FC236}">
                <a16:creationId xmlns:a16="http://schemas.microsoft.com/office/drawing/2014/main" id="{0CEB905B-7FDD-4B1A-96BF-B5A081A25FC8}"/>
              </a:ext>
            </a:extLst>
          </p:cNvPr>
          <p:cNvPicPr>
            <a:picLocks noGrp="1" noChangeAspect="1"/>
          </p:cNvPicPr>
          <p:nvPr>
            <p:ph type="pic" sz="quarter" idx="13"/>
          </p:nvPr>
        </p:nvPicPr>
        <p:blipFill>
          <a:blip r:embed="rId4"/>
          <a:srcRect/>
          <a:stretch/>
        </p:blipFill>
        <p:spPr>
          <a:xfrm>
            <a:off x="1" y="1095509"/>
            <a:ext cx="7519932" cy="5016892"/>
          </a:xfrm>
        </p:spPr>
      </p:pic>
    </p:spTree>
    <p:custDataLst>
      <p:tags r:id="rId1"/>
    </p:custDataLst>
    <p:extLst>
      <p:ext uri="{BB962C8B-B14F-4D97-AF65-F5344CB8AC3E}">
        <p14:creationId xmlns:p14="http://schemas.microsoft.com/office/powerpoint/2010/main" val="2779792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E67981-079D-4463-B997-67E6CA039B58}"/>
              </a:ext>
            </a:extLst>
          </p:cNvPr>
          <p:cNvSpPr>
            <a:spLocks noGrp="1"/>
          </p:cNvSpPr>
          <p:nvPr>
            <p:ph type="title"/>
          </p:nvPr>
        </p:nvSpPr>
        <p:spPr>
          <a:xfrm>
            <a:off x="1535371" y="1044054"/>
            <a:ext cx="10013709" cy="1030360"/>
          </a:xfrm>
        </p:spPr>
        <p:txBody>
          <a:bodyPr rtlCol="0"/>
          <a:lstStyle/>
          <a:p>
            <a:pPr rtl="0"/>
            <a:r>
              <a:rPr lang="en-GB" dirty="0"/>
              <a:t>N1:AZP relationships</a:t>
            </a:r>
          </a:p>
        </p:txBody>
      </p:sp>
      <p:sp>
        <p:nvSpPr>
          <p:cNvPr id="5" name="Slide Number Placeholder 4">
            <a:extLst>
              <a:ext uri="{FF2B5EF4-FFF2-40B4-BE49-F238E27FC236}">
                <a16:creationId xmlns:a16="http://schemas.microsoft.com/office/drawing/2014/main" id="{EF3BF995-3A96-4426-B458-AE23D8310BF0}"/>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pPr rtl="0"/>
              <a:t>15</a:t>
            </a:fld>
            <a:endParaRPr lang="en-GB" dirty="0"/>
          </a:p>
        </p:txBody>
      </p:sp>
      <p:sp>
        <p:nvSpPr>
          <p:cNvPr id="9" name="TextBox 8">
            <a:extLst>
              <a:ext uri="{FF2B5EF4-FFF2-40B4-BE49-F238E27FC236}">
                <a16:creationId xmlns:a16="http://schemas.microsoft.com/office/drawing/2014/main" id="{3B6C039A-F6F7-058F-4201-26AB1F60A126}"/>
              </a:ext>
            </a:extLst>
          </p:cNvPr>
          <p:cNvSpPr txBox="1"/>
          <p:nvPr/>
        </p:nvSpPr>
        <p:spPr>
          <a:xfrm>
            <a:off x="1298269" y="2314905"/>
            <a:ext cx="5308817" cy="4278094"/>
          </a:xfrm>
          <a:prstGeom prst="rect">
            <a:avLst/>
          </a:prstGeom>
          <a:noFill/>
        </p:spPr>
        <p:txBody>
          <a:bodyPr wrap="square">
            <a:spAutoFit/>
          </a:bodyPr>
          <a:lstStyle/>
          <a:p>
            <a:pPr marL="285750" indent="-285750">
              <a:buFont typeface="Meiryo" panose="020B0604030504040204" pitchFamily="34" charset="-128"/>
              <a:buChar char="⁃"/>
            </a:pPr>
            <a:r>
              <a:rPr lang="en-GB" sz="1600" dirty="0"/>
              <a:t>A reliable N1 test locates a point on a curve of AZP against N1, somewhere within a family of curves</a:t>
            </a:r>
          </a:p>
          <a:p>
            <a:pPr marL="285750" indent="-285750">
              <a:buFont typeface="Meiryo" panose="020B0604030504040204" pitchFamily="34" charset="-128"/>
              <a:buChar char="⁃"/>
            </a:pPr>
            <a:endParaRPr lang="en-GB" sz="1600" dirty="0"/>
          </a:p>
          <a:p>
            <a:pPr marL="285750" indent="-285750">
              <a:buFont typeface="Meiryo" panose="020B0604030504040204" pitchFamily="34" charset="-128"/>
              <a:buChar char="⁃"/>
            </a:pPr>
            <a:r>
              <a:rPr lang="en-GB" sz="1600" dirty="0">
                <a:solidFill>
                  <a:srgbClr val="FF0000"/>
                </a:solidFill>
                <a:cs typeface="Arial" panose="020B0604020202020204" pitchFamily="34" charset="0"/>
              </a:rPr>
              <a:t>YOU MUST QUOTE </a:t>
            </a:r>
            <a:r>
              <a:rPr lang="en-GB" sz="1600" dirty="0">
                <a:cs typeface="Arial" panose="020B0604020202020204" pitchFamily="34" charset="0"/>
              </a:rPr>
              <a:t>the average N1 (1.29) </a:t>
            </a:r>
            <a:r>
              <a:rPr lang="en-GB" sz="1600" dirty="0">
                <a:solidFill>
                  <a:srgbClr val="FF0000"/>
                </a:solidFill>
                <a:cs typeface="Arial" panose="020B0604020202020204" pitchFamily="34" charset="0"/>
              </a:rPr>
              <a:t>AND</a:t>
            </a:r>
            <a:r>
              <a:rPr lang="en-GB" sz="1600" dirty="0">
                <a:cs typeface="Arial" panose="020B0604020202020204" pitchFamily="34" charset="0"/>
              </a:rPr>
              <a:t> the corresponding average AZP (40m) together to derive the N1:AZP relationship</a:t>
            </a:r>
          </a:p>
          <a:p>
            <a:pPr marL="285750" indent="-285750">
              <a:buFont typeface="Meiryo" panose="020B0604030504040204" pitchFamily="34" charset="-128"/>
              <a:buChar char="⁃"/>
            </a:pPr>
            <a:endParaRPr lang="en-GB" sz="1600" dirty="0">
              <a:cs typeface="Arial" panose="020B0604020202020204" pitchFamily="34" charset="0"/>
            </a:endParaRPr>
          </a:p>
          <a:p>
            <a:pPr marL="285750" indent="-285750">
              <a:buFont typeface="Meiryo" panose="020B0604030504040204" pitchFamily="34" charset="-128"/>
              <a:buChar char="⁃"/>
            </a:pPr>
            <a:r>
              <a:rPr lang="en-GB" sz="1600" dirty="0"/>
              <a:t>As </a:t>
            </a:r>
            <a:r>
              <a:rPr lang="en-GB" sz="1600" dirty="0">
                <a:solidFill>
                  <a:srgbClr val="0070C0"/>
                </a:solidFill>
              </a:rPr>
              <a:t>AZP reduces </a:t>
            </a:r>
            <a:r>
              <a:rPr lang="en-GB" sz="1600" dirty="0"/>
              <a:t>and </a:t>
            </a:r>
            <a:r>
              <a:rPr lang="en-GB" sz="1600" dirty="0">
                <a:solidFill>
                  <a:srgbClr val="0070C0"/>
                </a:solidFill>
              </a:rPr>
              <a:t>N1 reduces</a:t>
            </a:r>
            <a:r>
              <a:rPr lang="en-GB" sz="1600" dirty="0"/>
              <a:t>, the </a:t>
            </a:r>
            <a:r>
              <a:rPr lang="en-GB" sz="1600" dirty="0">
                <a:solidFill>
                  <a:srgbClr val="0070C0"/>
                </a:solidFill>
              </a:rPr>
              <a:t>% of Variable Area Leaks also reduces</a:t>
            </a:r>
          </a:p>
          <a:p>
            <a:pPr marL="285750" indent="-285750">
              <a:buFont typeface="Meiryo" panose="020B0604030504040204" pitchFamily="34" charset="-128"/>
              <a:buChar char="⁃"/>
            </a:pPr>
            <a:endParaRPr lang="en-GB" sz="1600" dirty="0"/>
          </a:p>
          <a:p>
            <a:pPr marL="285750" indent="-285750">
              <a:buFont typeface="Meiryo" panose="020B0604030504040204" pitchFamily="34" charset="-128"/>
              <a:buChar char="⁃"/>
            </a:pPr>
            <a:r>
              <a:rPr lang="en-GB" sz="1600" dirty="0">
                <a:cs typeface="Arial" panose="020B0604020202020204" pitchFamily="34" charset="0"/>
              </a:rPr>
              <a:t>WLR&amp;A have been using these curves as the key to more reliable system-specific calculations of </a:t>
            </a:r>
            <a:r>
              <a:rPr lang="en-GB" sz="1600" dirty="0" err="1">
                <a:cs typeface="Arial" panose="020B0604020202020204" pitchFamily="34" charset="0"/>
              </a:rPr>
              <a:t>pressure:leak</a:t>
            </a:r>
            <a:r>
              <a:rPr lang="en-GB" sz="1600" dirty="0">
                <a:cs typeface="Arial" panose="020B0604020202020204" pitchFamily="34" charset="0"/>
              </a:rPr>
              <a:t> flowrate relationships  -  all these methods have already been extensively field tested on DMAs in operational systems in different countries</a:t>
            </a:r>
          </a:p>
        </p:txBody>
      </p:sp>
      <p:pic>
        <p:nvPicPr>
          <p:cNvPr id="3" name="Picture 2">
            <a:extLst>
              <a:ext uri="{FF2B5EF4-FFF2-40B4-BE49-F238E27FC236}">
                <a16:creationId xmlns:a16="http://schemas.microsoft.com/office/drawing/2014/main" id="{E5CB7369-CAA4-7120-5071-44EE52ED27E5}"/>
              </a:ext>
            </a:extLst>
          </p:cNvPr>
          <p:cNvPicPr>
            <a:picLocks noChangeAspect="1"/>
          </p:cNvPicPr>
          <p:nvPr/>
        </p:nvPicPr>
        <p:blipFill>
          <a:blip r:embed="rId4"/>
          <a:stretch>
            <a:fillRect/>
          </a:stretch>
        </p:blipFill>
        <p:spPr>
          <a:xfrm>
            <a:off x="6705510" y="2314905"/>
            <a:ext cx="5418454" cy="4042267"/>
          </a:xfrm>
          <a:prstGeom prst="rect">
            <a:avLst/>
          </a:prstGeom>
        </p:spPr>
      </p:pic>
    </p:spTree>
    <p:custDataLst>
      <p:tags r:id="rId1"/>
    </p:custDataLst>
    <p:extLst>
      <p:ext uri="{BB962C8B-B14F-4D97-AF65-F5344CB8AC3E}">
        <p14:creationId xmlns:p14="http://schemas.microsoft.com/office/powerpoint/2010/main" val="334502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0AE722-3A17-4292-8B0C-015DEE23F973}"/>
              </a:ext>
            </a:extLst>
          </p:cNvPr>
          <p:cNvSpPr>
            <a:spLocks noGrp="1"/>
          </p:cNvSpPr>
          <p:nvPr>
            <p:ph type="title"/>
          </p:nvPr>
        </p:nvSpPr>
        <p:spPr>
          <a:xfrm>
            <a:off x="648935" y="180644"/>
            <a:ext cx="10900146" cy="935776"/>
          </a:xfrm>
        </p:spPr>
        <p:txBody>
          <a:bodyPr rtlCol="0">
            <a:noAutofit/>
          </a:bodyPr>
          <a:lstStyle/>
          <a:p>
            <a:pPr rtl="0"/>
            <a:r>
              <a:rPr lang="en-GB" dirty="0"/>
              <a:t>Why it matters</a:t>
            </a:r>
          </a:p>
        </p:txBody>
      </p:sp>
      <p:sp>
        <p:nvSpPr>
          <p:cNvPr id="12" name="Content Placeholder 11">
            <a:extLst>
              <a:ext uri="{FF2B5EF4-FFF2-40B4-BE49-F238E27FC236}">
                <a16:creationId xmlns:a16="http://schemas.microsoft.com/office/drawing/2014/main" id="{DA519990-3C01-4761-BF8E-8A8BC2C56B38}"/>
              </a:ext>
            </a:extLst>
          </p:cNvPr>
          <p:cNvSpPr>
            <a:spLocks noGrp="1"/>
          </p:cNvSpPr>
          <p:nvPr>
            <p:ph idx="14"/>
          </p:nvPr>
        </p:nvSpPr>
        <p:spPr>
          <a:xfrm>
            <a:off x="253093" y="1474778"/>
            <a:ext cx="3657600" cy="465155"/>
          </a:xfrm>
          <a:solidFill>
            <a:schemeClr val="accent5">
              <a:lumMod val="40000"/>
              <a:lumOff val="60000"/>
            </a:schemeClr>
          </a:solidFill>
        </p:spPr>
        <p:txBody>
          <a:bodyPr rtlCol="0" anchor="ctr"/>
          <a:lstStyle/>
          <a:p>
            <a:pPr rtl="0"/>
            <a:r>
              <a:rPr lang="en-GB" dirty="0"/>
              <a:t>Improved calculations</a:t>
            </a:r>
          </a:p>
        </p:txBody>
      </p:sp>
      <p:sp>
        <p:nvSpPr>
          <p:cNvPr id="11" name="Content Placeholder 10">
            <a:extLst>
              <a:ext uri="{FF2B5EF4-FFF2-40B4-BE49-F238E27FC236}">
                <a16:creationId xmlns:a16="http://schemas.microsoft.com/office/drawing/2014/main" id="{0ED48AB2-7B87-4FA9-90BB-0B88AD92D396}"/>
              </a:ext>
            </a:extLst>
          </p:cNvPr>
          <p:cNvSpPr>
            <a:spLocks noGrp="1"/>
          </p:cNvSpPr>
          <p:nvPr>
            <p:ph idx="1"/>
          </p:nvPr>
        </p:nvSpPr>
        <p:spPr>
          <a:xfrm>
            <a:off x="253093" y="2019505"/>
            <a:ext cx="3423986" cy="3842452"/>
          </a:xfrm>
        </p:spPr>
        <p:txBody>
          <a:bodyPr rtlCol="0" anchor="ctr">
            <a:normAutofit/>
          </a:bodyPr>
          <a:lstStyle/>
          <a:p>
            <a:pPr rtl="0">
              <a:buFont typeface="Meiryo" panose="020B0604030504040204" pitchFamily="34" charset="-128"/>
              <a:buChar char="⁃"/>
            </a:pPr>
            <a:r>
              <a:rPr lang="en-GB" sz="1800" dirty="0"/>
              <a:t>Depending on the change in pressure, the calculation of L</a:t>
            </a:r>
            <a:r>
              <a:rPr lang="en-GB" sz="1800" baseline="-25000" dirty="0"/>
              <a:t>1</a:t>
            </a:r>
            <a:r>
              <a:rPr lang="en-GB" sz="1800" dirty="0"/>
              <a:t> using a variable N1 could be significantly different – lower or sometimes higher – than using an assumed fixed N1</a:t>
            </a:r>
          </a:p>
        </p:txBody>
      </p:sp>
      <p:sp>
        <p:nvSpPr>
          <p:cNvPr id="16" name="Content Placeholder 15">
            <a:extLst>
              <a:ext uri="{FF2B5EF4-FFF2-40B4-BE49-F238E27FC236}">
                <a16:creationId xmlns:a16="http://schemas.microsoft.com/office/drawing/2014/main" id="{98A93BCF-7682-4066-8958-65ED5DD2241C}"/>
              </a:ext>
            </a:extLst>
          </p:cNvPr>
          <p:cNvSpPr>
            <a:spLocks noGrp="1"/>
          </p:cNvSpPr>
          <p:nvPr>
            <p:ph idx="18"/>
          </p:nvPr>
        </p:nvSpPr>
        <p:spPr>
          <a:xfrm>
            <a:off x="4066904" y="1469129"/>
            <a:ext cx="4807676" cy="465155"/>
          </a:xfrm>
          <a:solidFill>
            <a:schemeClr val="accent5">
              <a:lumMod val="40000"/>
              <a:lumOff val="60000"/>
            </a:schemeClr>
          </a:solidFill>
        </p:spPr>
        <p:txBody>
          <a:bodyPr rtlCol="0" anchor="ctr"/>
          <a:lstStyle/>
          <a:p>
            <a:pPr rtl="0"/>
            <a:r>
              <a:rPr lang="en-GB" dirty="0"/>
              <a:t>Unlock further relationships</a:t>
            </a:r>
          </a:p>
        </p:txBody>
      </p:sp>
      <p:sp>
        <p:nvSpPr>
          <p:cNvPr id="15" name="Content Placeholder 14">
            <a:extLst>
              <a:ext uri="{FF2B5EF4-FFF2-40B4-BE49-F238E27FC236}">
                <a16:creationId xmlns:a16="http://schemas.microsoft.com/office/drawing/2014/main" id="{E73F035B-87AE-4E99-A92D-75E5EC280DE7}"/>
              </a:ext>
            </a:extLst>
          </p:cNvPr>
          <p:cNvSpPr>
            <a:spLocks noGrp="1"/>
          </p:cNvSpPr>
          <p:nvPr>
            <p:ph idx="17"/>
          </p:nvPr>
        </p:nvSpPr>
        <p:spPr>
          <a:xfrm>
            <a:off x="4066904" y="2019504"/>
            <a:ext cx="4718689" cy="3981246"/>
          </a:xfrm>
        </p:spPr>
        <p:txBody>
          <a:bodyPr rtlCol="0" anchor="ctr">
            <a:normAutofit/>
          </a:bodyPr>
          <a:lstStyle/>
          <a:p>
            <a:pPr rtl="0">
              <a:buFont typeface="Meiryo" panose="020B0604030504040204" pitchFamily="34" charset="-128"/>
              <a:buChar char="⁃"/>
            </a:pPr>
            <a:r>
              <a:rPr lang="en-GB" sz="1800" dirty="0"/>
              <a:t>Not only N1:AZP</a:t>
            </a:r>
          </a:p>
          <a:p>
            <a:pPr rtl="0">
              <a:buFont typeface="Meiryo" panose="020B0604030504040204" pitchFamily="34" charset="-128"/>
              <a:buChar char="⁃"/>
            </a:pPr>
            <a:r>
              <a:rPr lang="en-GB" sz="1800" dirty="0"/>
              <a:t>AZP and Leak Flow rate</a:t>
            </a:r>
          </a:p>
          <a:p>
            <a:pPr rtl="0">
              <a:buFont typeface="Meiryo" panose="020B0604030504040204" pitchFamily="34" charset="-128"/>
              <a:buChar char="⁃"/>
            </a:pPr>
            <a:r>
              <a:rPr lang="en-GB" sz="1800" dirty="0"/>
              <a:t>Improved inflow separation into leakage and consumption in real time</a:t>
            </a:r>
          </a:p>
          <a:p>
            <a:pPr rtl="0">
              <a:buFont typeface="Meiryo" panose="020B0604030504040204" pitchFamily="34" charset="-128"/>
              <a:buChar char="⁃"/>
            </a:pPr>
            <a:r>
              <a:rPr lang="en-GB" sz="1800" dirty="0"/>
              <a:t>Zone-specific Night-Day Factors/Hour-Day Factors</a:t>
            </a:r>
          </a:p>
          <a:p>
            <a:pPr lvl="1"/>
            <a:endParaRPr lang="en-GB" dirty="0"/>
          </a:p>
        </p:txBody>
      </p:sp>
      <p:sp>
        <p:nvSpPr>
          <p:cNvPr id="6" name="Slide Number Placeholder 5">
            <a:extLst>
              <a:ext uri="{FF2B5EF4-FFF2-40B4-BE49-F238E27FC236}">
                <a16:creationId xmlns:a16="http://schemas.microsoft.com/office/drawing/2014/main" id="{8A75989F-94E4-487A-845C-A4F547DDFE8D}"/>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pPr rtl="0"/>
              <a:t>16</a:t>
            </a:fld>
            <a:endParaRPr lang="en-GB" dirty="0"/>
          </a:p>
        </p:txBody>
      </p:sp>
      <p:pic>
        <p:nvPicPr>
          <p:cNvPr id="9" name="Picture 8">
            <a:extLst>
              <a:ext uri="{FF2B5EF4-FFF2-40B4-BE49-F238E27FC236}">
                <a16:creationId xmlns:a16="http://schemas.microsoft.com/office/drawing/2014/main" id="{386B529A-B0DD-EC7C-BB5F-0BBA30B2E078}"/>
              </a:ext>
            </a:extLst>
          </p:cNvPr>
          <p:cNvPicPr>
            <a:picLocks noChangeAspect="1"/>
          </p:cNvPicPr>
          <p:nvPr/>
        </p:nvPicPr>
        <p:blipFill>
          <a:blip r:embed="rId4"/>
          <a:stretch>
            <a:fillRect/>
          </a:stretch>
        </p:blipFill>
        <p:spPr>
          <a:xfrm>
            <a:off x="9002750" y="1627512"/>
            <a:ext cx="3063470" cy="3981246"/>
          </a:xfrm>
          <a:prstGeom prst="rect">
            <a:avLst/>
          </a:prstGeom>
        </p:spPr>
      </p:pic>
    </p:spTree>
    <p:custDataLst>
      <p:tags r:id="rId1"/>
    </p:custDataLst>
    <p:extLst>
      <p:ext uri="{BB962C8B-B14F-4D97-AF65-F5344CB8AC3E}">
        <p14:creationId xmlns:p14="http://schemas.microsoft.com/office/powerpoint/2010/main" val="281054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P spid="11" grpId="0" build="p"/>
      <p:bldP spid="1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E67981-079D-4463-B997-67E6CA039B58}"/>
              </a:ext>
            </a:extLst>
          </p:cNvPr>
          <p:cNvSpPr>
            <a:spLocks noGrp="1"/>
          </p:cNvSpPr>
          <p:nvPr>
            <p:ph type="title"/>
          </p:nvPr>
        </p:nvSpPr>
        <p:spPr>
          <a:xfrm>
            <a:off x="1535371" y="1044054"/>
            <a:ext cx="10506754" cy="1030360"/>
          </a:xfrm>
        </p:spPr>
        <p:txBody>
          <a:bodyPr rtlCol="0">
            <a:normAutofit fontScale="90000"/>
          </a:bodyPr>
          <a:lstStyle/>
          <a:p>
            <a:pPr rtl="0"/>
            <a:r>
              <a:rPr lang="en-GB" dirty="0"/>
              <a:t>N1+System Correction Factors together</a:t>
            </a:r>
          </a:p>
        </p:txBody>
      </p:sp>
      <p:sp>
        <p:nvSpPr>
          <p:cNvPr id="5" name="Slide Number Placeholder 4">
            <a:extLst>
              <a:ext uri="{FF2B5EF4-FFF2-40B4-BE49-F238E27FC236}">
                <a16:creationId xmlns:a16="http://schemas.microsoft.com/office/drawing/2014/main" id="{EF3BF995-3A96-4426-B458-AE23D8310BF0}"/>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pPr rtl="0"/>
              <a:t>17</a:t>
            </a:fld>
            <a:endParaRPr lang="en-GB" dirty="0"/>
          </a:p>
        </p:txBody>
      </p:sp>
      <p:sp>
        <p:nvSpPr>
          <p:cNvPr id="9" name="TextBox 8">
            <a:extLst>
              <a:ext uri="{FF2B5EF4-FFF2-40B4-BE49-F238E27FC236}">
                <a16:creationId xmlns:a16="http://schemas.microsoft.com/office/drawing/2014/main" id="{3B6C039A-F6F7-058F-4201-26AB1F60A126}"/>
              </a:ext>
            </a:extLst>
          </p:cNvPr>
          <p:cNvSpPr txBox="1"/>
          <p:nvPr/>
        </p:nvSpPr>
        <p:spPr>
          <a:xfrm>
            <a:off x="1298269" y="2314905"/>
            <a:ext cx="10893731" cy="4247317"/>
          </a:xfrm>
          <a:prstGeom prst="rect">
            <a:avLst/>
          </a:prstGeom>
          <a:noFill/>
        </p:spPr>
        <p:txBody>
          <a:bodyPr wrap="square">
            <a:spAutoFit/>
          </a:bodyPr>
          <a:lstStyle/>
          <a:p>
            <a:pPr marL="285750" indent="-285750">
              <a:buFont typeface="Meiryo" panose="020B0604030504040204" pitchFamily="34" charset="-128"/>
              <a:buChar char="⁃"/>
            </a:pPr>
            <a:r>
              <a:rPr lang="en-GB" dirty="0"/>
              <a:t>The System Correction Factor (SCF)  customises UARL volumes for systems, zones or DMAs under the following conditions:-</a:t>
            </a:r>
          </a:p>
          <a:p>
            <a:pPr marL="742950" lvl="1" indent="-285750">
              <a:buFont typeface="Meiryo" panose="020B0604030504040204" pitchFamily="34" charset="-128"/>
              <a:buChar char="⁃"/>
            </a:pPr>
            <a:r>
              <a:rPr lang="en-GB" b="1" dirty="0">
                <a:solidFill>
                  <a:srgbClr val="0070C0"/>
                </a:solidFill>
              </a:rPr>
              <a:t>Any number of connections </a:t>
            </a:r>
          </a:p>
          <a:p>
            <a:pPr marL="742950" lvl="1" indent="-285750">
              <a:buFont typeface="Meiryo" panose="020B0604030504040204" pitchFamily="34" charset="-128"/>
              <a:buChar char="⁃"/>
            </a:pPr>
            <a:r>
              <a:rPr lang="en-GB" b="1" dirty="0">
                <a:solidFill>
                  <a:srgbClr val="0070C0"/>
                </a:solidFill>
              </a:rPr>
              <a:t>No practical restrictions on AZP (5m-150m)</a:t>
            </a:r>
          </a:p>
          <a:p>
            <a:pPr marL="742950" lvl="1" indent="-285750">
              <a:buFont typeface="Meiryo" panose="020B0604030504040204" pitchFamily="34" charset="-128"/>
              <a:buChar char="⁃"/>
            </a:pPr>
            <a:r>
              <a:rPr lang="en-GB" b="1" dirty="0">
                <a:solidFill>
                  <a:srgbClr val="0070C0"/>
                </a:solidFill>
              </a:rPr>
              <a:t>Uses N1=0.5 for Fixed Area Leaks and N1=1.5 for Variable Area Leaks and UBL</a:t>
            </a:r>
          </a:p>
          <a:p>
            <a:pPr marL="742950" lvl="1" indent="-285750">
              <a:buFont typeface="Meiryo" panose="020B0604030504040204" pitchFamily="34" charset="-128"/>
              <a:buChar char="⁃"/>
            </a:pPr>
            <a:r>
              <a:rPr lang="en-GB" dirty="0"/>
              <a:t>Helps to </a:t>
            </a:r>
            <a:r>
              <a:rPr lang="en-GB" b="1" dirty="0">
                <a:solidFill>
                  <a:srgbClr val="0070C0"/>
                </a:solidFill>
              </a:rPr>
              <a:t>set more accurate UARL targets </a:t>
            </a:r>
            <a:r>
              <a:rPr lang="en-GB" dirty="0"/>
              <a:t>at the whole system, Zone or DMA level</a:t>
            </a:r>
          </a:p>
          <a:p>
            <a:pPr marL="742950" lvl="1" indent="-285750">
              <a:buFont typeface="Meiryo" panose="020B0604030504040204" pitchFamily="34" charset="-128"/>
              <a:buChar char="⁃"/>
            </a:pPr>
            <a:r>
              <a:rPr lang="en-GB" b="1" dirty="0">
                <a:solidFill>
                  <a:srgbClr val="0070C0"/>
                </a:solidFill>
              </a:rPr>
              <a:t>Quantifies the effects </a:t>
            </a:r>
            <a:r>
              <a:rPr lang="en-GB" dirty="0"/>
              <a:t>of reductions in AZP on UARL volumes</a:t>
            </a:r>
          </a:p>
          <a:p>
            <a:pPr marL="742950" lvl="1" indent="-285750">
              <a:buFont typeface="Meiryo" panose="020B0604030504040204" pitchFamily="34" charset="-128"/>
              <a:buChar char="⁃"/>
            </a:pPr>
            <a:r>
              <a:rPr lang="en-GB" b="1" dirty="0">
                <a:solidFill>
                  <a:srgbClr val="0070C0"/>
                </a:solidFill>
              </a:rPr>
              <a:t>Identifies</a:t>
            </a:r>
            <a:r>
              <a:rPr lang="en-GB" dirty="0"/>
              <a:t> </a:t>
            </a:r>
            <a:r>
              <a:rPr lang="en-GB" b="1" dirty="0">
                <a:solidFill>
                  <a:srgbClr val="0070C0"/>
                </a:solidFill>
              </a:rPr>
              <a:t>Zones and DMAs </a:t>
            </a:r>
            <a:r>
              <a:rPr lang="en-GB" dirty="0"/>
              <a:t>for Active Leakage Control and Pressure Management Activities</a:t>
            </a:r>
          </a:p>
          <a:p>
            <a:pPr marL="742950" lvl="1" indent="-285750">
              <a:buFont typeface="Meiryo" panose="020B0604030504040204" pitchFamily="34" charset="-128"/>
              <a:buChar char="⁃"/>
            </a:pPr>
            <a:r>
              <a:rPr lang="en-GB" dirty="0"/>
              <a:t>Customers to date in USA, Canada, Malta, Portugal, Italy, Netherlands, Belgium, Australia and UK</a:t>
            </a:r>
          </a:p>
          <a:p>
            <a:pPr marL="742950" lvl="1" indent="-285750">
              <a:buFont typeface="Meiryo" panose="020B0604030504040204" pitchFamily="34" charset="-128"/>
              <a:buChar char="⁃"/>
            </a:pPr>
            <a:endParaRPr lang="en-GB" dirty="0"/>
          </a:p>
          <a:p>
            <a:pPr marL="285750" indent="-285750">
              <a:buFont typeface="Meiryo" panose="020B0604030504040204" pitchFamily="34" charset="-128"/>
              <a:buChar char="⁃"/>
            </a:pPr>
            <a:r>
              <a:rPr lang="en-GB" dirty="0"/>
              <a:t>Calculating Variable N1 at AZP values from a well-conducted N1 tests provides Utilities with more </a:t>
            </a:r>
            <a:r>
              <a:rPr lang="en-GB" b="1" dirty="0">
                <a:solidFill>
                  <a:srgbClr val="0070C0"/>
                </a:solidFill>
              </a:rPr>
              <a:t>accurate leakage volume </a:t>
            </a:r>
            <a:r>
              <a:rPr lang="en-GB" dirty="0"/>
              <a:t>calculations when undertaking pressure management</a:t>
            </a:r>
          </a:p>
          <a:p>
            <a:endParaRPr lang="en-GB" dirty="0"/>
          </a:p>
        </p:txBody>
      </p:sp>
    </p:spTree>
    <p:custDataLst>
      <p:tags r:id="rId1"/>
    </p:custDataLst>
    <p:extLst>
      <p:ext uri="{BB962C8B-B14F-4D97-AF65-F5344CB8AC3E}">
        <p14:creationId xmlns:p14="http://schemas.microsoft.com/office/powerpoint/2010/main" val="229028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4F016-6953-42F8-4CCE-4DAED7B3313D}"/>
              </a:ext>
            </a:extLst>
          </p:cNvPr>
          <p:cNvSpPr>
            <a:spLocks noGrp="1"/>
          </p:cNvSpPr>
          <p:nvPr>
            <p:ph type="title"/>
          </p:nvPr>
        </p:nvSpPr>
        <p:spPr/>
        <p:txBody>
          <a:bodyPr>
            <a:normAutofit fontScale="90000"/>
          </a:bodyPr>
          <a:lstStyle/>
          <a:p>
            <a:r>
              <a:rPr lang="en-GB"/>
              <a:t>N1, AZP and SCF together – GWF Balance</a:t>
            </a:r>
            <a:endParaRPr lang="en-GB" dirty="0"/>
          </a:p>
        </p:txBody>
      </p:sp>
      <p:pic>
        <p:nvPicPr>
          <p:cNvPr id="7" name="Picture 6">
            <a:extLst>
              <a:ext uri="{FF2B5EF4-FFF2-40B4-BE49-F238E27FC236}">
                <a16:creationId xmlns:a16="http://schemas.microsoft.com/office/drawing/2014/main" id="{0DE792CC-BD0C-4E6B-DD24-4FE5734F83A0}"/>
              </a:ext>
            </a:extLst>
          </p:cNvPr>
          <p:cNvPicPr>
            <a:picLocks noChangeAspect="1"/>
          </p:cNvPicPr>
          <p:nvPr/>
        </p:nvPicPr>
        <p:blipFill>
          <a:blip r:embed="rId4"/>
          <a:stretch>
            <a:fillRect/>
          </a:stretch>
        </p:blipFill>
        <p:spPr>
          <a:xfrm>
            <a:off x="1088136" y="2262218"/>
            <a:ext cx="11076432" cy="4595782"/>
          </a:xfrm>
          <a:prstGeom prst="rect">
            <a:avLst/>
          </a:prstGeom>
        </p:spPr>
      </p:pic>
    </p:spTree>
    <p:custDataLst>
      <p:tags r:id="rId1"/>
    </p:custDataLst>
    <p:extLst>
      <p:ext uri="{BB962C8B-B14F-4D97-AF65-F5344CB8AC3E}">
        <p14:creationId xmlns:p14="http://schemas.microsoft.com/office/powerpoint/2010/main" val="3024102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E67981-079D-4463-B997-67E6CA039B58}"/>
              </a:ext>
            </a:extLst>
          </p:cNvPr>
          <p:cNvSpPr>
            <a:spLocks noGrp="1"/>
          </p:cNvSpPr>
          <p:nvPr>
            <p:ph type="title"/>
          </p:nvPr>
        </p:nvSpPr>
        <p:spPr>
          <a:xfrm>
            <a:off x="1535371" y="1044054"/>
            <a:ext cx="10506754" cy="1030360"/>
          </a:xfrm>
        </p:spPr>
        <p:txBody>
          <a:bodyPr rtlCol="0">
            <a:normAutofit/>
          </a:bodyPr>
          <a:lstStyle/>
          <a:p>
            <a:pPr rtl="0"/>
            <a:r>
              <a:rPr lang="en-GB" dirty="0"/>
              <a:t>Summary</a:t>
            </a:r>
          </a:p>
        </p:txBody>
      </p:sp>
      <p:sp>
        <p:nvSpPr>
          <p:cNvPr id="5" name="Slide Number Placeholder 4">
            <a:extLst>
              <a:ext uri="{FF2B5EF4-FFF2-40B4-BE49-F238E27FC236}">
                <a16:creationId xmlns:a16="http://schemas.microsoft.com/office/drawing/2014/main" id="{EF3BF995-3A96-4426-B458-AE23D8310BF0}"/>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pPr rtl="0"/>
              <a:t>19</a:t>
            </a:fld>
            <a:endParaRPr lang="en-GB" dirty="0"/>
          </a:p>
        </p:txBody>
      </p:sp>
      <p:pic>
        <p:nvPicPr>
          <p:cNvPr id="2" name="Graphic 1" descr="Logarithmic Graph with solid fill">
            <a:extLst>
              <a:ext uri="{FF2B5EF4-FFF2-40B4-BE49-F238E27FC236}">
                <a16:creationId xmlns:a16="http://schemas.microsoft.com/office/drawing/2014/main" id="{404D6ABD-11D1-B965-C62A-9C215A16572B}"/>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1253267" y="2381694"/>
            <a:ext cx="792000" cy="792000"/>
          </a:xfrm>
          <a:prstGeom prst="rect">
            <a:avLst/>
          </a:prstGeom>
        </p:spPr>
      </p:pic>
      <p:pic>
        <p:nvPicPr>
          <p:cNvPr id="3" name="Graphic 2" descr="Lightbulb and gear with solid fill">
            <a:extLst>
              <a:ext uri="{FF2B5EF4-FFF2-40B4-BE49-F238E27FC236}">
                <a16:creationId xmlns:a16="http://schemas.microsoft.com/office/drawing/2014/main" id="{E32C7790-FB05-E99D-232B-728906CCFA77}"/>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1253267" y="3319865"/>
            <a:ext cx="792000" cy="792000"/>
          </a:xfrm>
          <a:prstGeom prst="rect">
            <a:avLst/>
          </a:prstGeom>
        </p:spPr>
      </p:pic>
      <p:pic>
        <p:nvPicPr>
          <p:cNvPr id="4" name="Graphic 3" descr="Unlock with solid fill">
            <a:extLst>
              <a:ext uri="{FF2B5EF4-FFF2-40B4-BE49-F238E27FC236}">
                <a16:creationId xmlns:a16="http://schemas.microsoft.com/office/drawing/2014/main" id="{2149D991-1DEB-4425-44EC-B936DC8D65CC}"/>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1253267" y="4199900"/>
            <a:ext cx="792000" cy="792000"/>
          </a:xfrm>
          <a:prstGeom prst="rect">
            <a:avLst/>
          </a:prstGeom>
        </p:spPr>
      </p:pic>
      <p:sp>
        <p:nvSpPr>
          <p:cNvPr id="7" name="TextBox 6">
            <a:extLst>
              <a:ext uri="{FF2B5EF4-FFF2-40B4-BE49-F238E27FC236}">
                <a16:creationId xmlns:a16="http://schemas.microsoft.com/office/drawing/2014/main" id="{480EBDDC-D414-50F3-0914-2CE1C5BF7288}"/>
              </a:ext>
            </a:extLst>
          </p:cNvPr>
          <p:cNvSpPr txBox="1"/>
          <p:nvPr/>
        </p:nvSpPr>
        <p:spPr>
          <a:xfrm>
            <a:off x="2166662" y="2331418"/>
            <a:ext cx="9875463" cy="892552"/>
          </a:xfrm>
          <a:prstGeom prst="rect">
            <a:avLst/>
          </a:prstGeom>
          <a:noFill/>
          <a:ln w="12700">
            <a:solidFill>
              <a:schemeClr val="tx1"/>
            </a:solidFill>
          </a:ln>
        </p:spPr>
        <p:txBody>
          <a:bodyPr wrap="square" rtlCol="0">
            <a:spAutoFit/>
          </a:bodyPr>
          <a:lstStyle/>
          <a:p>
            <a:pPr marL="285750" indent="-285750">
              <a:buFont typeface="Arial" panose="020B0604020202020204" pitchFamily="34" charset="0"/>
              <a:buChar char="•"/>
            </a:pPr>
            <a:r>
              <a:rPr lang="en-GB" b="1" u="sng" dirty="0"/>
              <a:t>Any N1 value from an N1 test is not fixed</a:t>
            </a:r>
          </a:p>
          <a:p>
            <a:pPr marL="742950" lvl="1" indent="-285750">
              <a:buFont typeface="Arial" panose="020B0604020202020204" pitchFamily="34" charset="0"/>
              <a:buChar char="•"/>
            </a:pPr>
            <a:r>
              <a:rPr lang="en-GB" sz="1600" dirty="0"/>
              <a:t>N1 reduces as AZP reduces</a:t>
            </a:r>
          </a:p>
          <a:p>
            <a:pPr marL="742950" lvl="1" indent="-285750">
              <a:buFont typeface="Arial" panose="020B0604020202020204" pitchFamily="34" charset="0"/>
              <a:buChar char="•"/>
            </a:pPr>
            <a:r>
              <a:rPr lang="en-GB" sz="1600" dirty="0"/>
              <a:t>Rates of change in N1 are greatest at lower pressures</a:t>
            </a:r>
          </a:p>
        </p:txBody>
      </p:sp>
      <p:sp>
        <p:nvSpPr>
          <p:cNvPr id="8" name="TextBox 7">
            <a:extLst>
              <a:ext uri="{FF2B5EF4-FFF2-40B4-BE49-F238E27FC236}">
                <a16:creationId xmlns:a16="http://schemas.microsoft.com/office/drawing/2014/main" id="{139B8224-EA94-6CDD-773C-2BBE8C83FBA5}"/>
              </a:ext>
            </a:extLst>
          </p:cNvPr>
          <p:cNvSpPr txBox="1"/>
          <p:nvPr/>
        </p:nvSpPr>
        <p:spPr>
          <a:xfrm>
            <a:off x="2166662" y="3301128"/>
            <a:ext cx="9875462" cy="892552"/>
          </a:xfrm>
          <a:prstGeom prst="rect">
            <a:avLst/>
          </a:prstGeom>
          <a:noFill/>
          <a:ln w="12700">
            <a:solidFill>
              <a:schemeClr val="tx1"/>
            </a:solidFill>
          </a:ln>
        </p:spPr>
        <p:txBody>
          <a:bodyPr wrap="square" rtlCol="0">
            <a:spAutoFit/>
          </a:bodyPr>
          <a:lstStyle/>
          <a:p>
            <a:pPr marL="285750" indent="-285750">
              <a:buFont typeface="Arial" panose="020B0604020202020204" pitchFamily="34" charset="0"/>
              <a:buChar char="•"/>
            </a:pPr>
            <a:r>
              <a:rPr lang="en-GB" b="1" u="sng" dirty="0"/>
              <a:t>An N1 test produces an average N1 value at a specific AZP</a:t>
            </a:r>
          </a:p>
          <a:p>
            <a:pPr marL="742950" lvl="1" indent="-285750">
              <a:buFont typeface="Arial" panose="020B0604020202020204" pitchFamily="34" charset="0"/>
              <a:buChar char="•"/>
            </a:pPr>
            <a:r>
              <a:rPr lang="en-GB" sz="1600" dirty="0"/>
              <a:t>Always quote the N1 and AZP values together</a:t>
            </a:r>
          </a:p>
          <a:p>
            <a:pPr marL="742950" lvl="1" indent="-285750">
              <a:buFont typeface="Arial" panose="020B0604020202020204" pitchFamily="34" charset="0"/>
              <a:buChar char="•"/>
            </a:pPr>
            <a:r>
              <a:rPr lang="en-GB" sz="1600" dirty="0"/>
              <a:t>Calculate % of Fixed and Variable Area Leaks from any N1 value</a:t>
            </a:r>
          </a:p>
        </p:txBody>
      </p:sp>
      <p:sp>
        <p:nvSpPr>
          <p:cNvPr id="10" name="TextBox 9">
            <a:extLst>
              <a:ext uri="{FF2B5EF4-FFF2-40B4-BE49-F238E27FC236}">
                <a16:creationId xmlns:a16="http://schemas.microsoft.com/office/drawing/2014/main" id="{03BB6B92-521C-55C7-C91C-464B9DEFF5AB}"/>
              </a:ext>
            </a:extLst>
          </p:cNvPr>
          <p:cNvSpPr txBox="1"/>
          <p:nvPr/>
        </p:nvSpPr>
        <p:spPr>
          <a:xfrm>
            <a:off x="2166662" y="4300374"/>
            <a:ext cx="9875463" cy="615553"/>
          </a:xfrm>
          <a:prstGeom prst="rect">
            <a:avLst/>
          </a:prstGeom>
          <a:noFill/>
          <a:ln w="12700">
            <a:solidFill>
              <a:schemeClr val="tx1"/>
            </a:solidFill>
          </a:ln>
        </p:spPr>
        <p:txBody>
          <a:bodyPr wrap="square" rtlCol="0">
            <a:spAutoFit/>
          </a:bodyPr>
          <a:lstStyle/>
          <a:p>
            <a:pPr marL="285750" indent="-285750">
              <a:buFont typeface="Arial" panose="020B0604020202020204" pitchFamily="34" charset="0"/>
              <a:buChar char="•"/>
            </a:pPr>
            <a:r>
              <a:rPr lang="en-GB" b="1" u="sng" dirty="0"/>
              <a:t>Reliable N1 tests unlock further important calculations</a:t>
            </a:r>
          </a:p>
          <a:p>
            <a:pPr marL="742950" lvl="1" indent="-285750">
              <a:buFont typeface="Arial" panose="020B0604020202020204" pitchFamily="34" charset="0"/>
              <a:buChar char="•"/>
            </a:pPr>
            <a:r>
              <a:rPr lang="en-GB" sz="1600" dirty="0"/>
              <a:t>N1:AZP, </a:t>
            </a:r>
            <a:r>
              <a:rPr lang="en-GB" sz="1600" dirty="0" err="1"/>
              <a:t>AZP:Leak</a:t>
            </a:r>
            <a:r>
              <a:rPr lang="en-GB" sz="1600" dirty="0"/>
              <a:t> flow rate, improved inflow separation, zone specific Hour-Day Factors</a:t>
            </a:r>
          </a:p>
        </p:txBody>
      </p:sp>
      <p:pic>
        <p:nvPicPr>
          <p:cNvPr id="11" name="Graphic 10" descr="Badge Follow with solid fill">
            <a:extLst>
              <a:ext uri="{FF2B5EF4-FFF2-40B4-BE49-F238E27FC236}">
                <a16:creationId xmlns:a16="http://schemas.microsoft.com/office/drawing/2014/main" id="{25CE80D0-64AB-D0F2-B4D2-93C6EF06C787}"/>
              </a:ext>
            </a:extLst>
          </p:cNvPr>
          <p:cNvPicPr>
            <a:picLocks/>
          </p:cNvPicPr>
          <p:nvPr/>
        </p:nvPicPr>
        <p:blipFill>
          <a:blip r:embed="rId10">
            <a:extLst>
              <a:ext uri="{96DAC541-7B7A-43D3-8B79-37D633B846F1}">
                <asvg:svgBlip xmlns:asvg="http://schemas.microsoft.com/office/drawing/2016/SVG/main" r:embed="rId11"/>
              </a:ext>
            </a:extLst>
          </a:blip>
          <a:srcRect/>
          <a:stretch/>
        </p:blipFill>
        <p:spPr>
          <a:xfrm>
            <a:off x="1277618" y="5311813"/>
            <a:ext cx="792000" cy="792000"/>
          </a:xfrm>
          <a:prstGeom prst="rect">
            <a:avLst/>
          </a:prstGeom>
        </p:spPr>
      </p:pic>
      <p:sp>
        <p:nvSpPr>
          <p:cNvPr id="12" name="TextBox 11">
            <a:extLst>
              <a:ext uri="{FF2B5EF4-FFF2-40B4-BE49-F238E27FC236}">
                <a16:creationId xmlns:a16="http://schemas.microsoft.com/office/drawing/2014/main" id="{692F9A31-D45C-61D2-6B21-7A7BC78122A7}"/>
              </a:ext>
            </a:extLst>
          </p:cNvPr>
          <p:cNvSpPr txBox="1"/>
          <p:nvPr/>
        </p:nvSpPr>
        <p:spPr>
          <a:xfrm>
            <a:off x="2166662" y="5030705"/>
            <a:ext cx="9875463" cy="1354217"/>
          </a:xfrm>
          <a:prstGeom prst="rect">
            <a:avLst/>
          </a:prstGeom>
          <a:noFill/>
          <a:ln w="12700">
            <a:solidFill>
              <a:schemeClr val="tx1"/>
            </a:solidFill>
          </a:ln>
        </p:spPr>
        <p:txBody>
          <a:bodyPr wrap="square" rtlCol="0">
            <a:spAutoFit/>
          </a:bodyPr>
          <a:lstStyle/>
          <a:p>
            <a:pPr marL="285750" indent="-285750">
              <a:buFont typeface="Arial" panose="020B0604020202020204" pitchFamily="34" charset="0"/>
              <a:buChar char="•"/>
            </a:pPr>
            <a:r>
              <a:rPr lang="en-GB" b="1" u="sng" dirty="0"/>
              <a:t>Variable N1 and UARL with SCF together</a:t>
            </a:r>
          </a:p>
          <a:p>
            <a:pPr lvl="1"/>
            <a:r>
              <a:rPr lang="en-GB" sz="1600" b="1" dirty="0">
                <a:solidFill>
                  <a:srgbClr val="0070C0"/>
                </a:solidFill>
              </a:rPr>
              <a:t>Predict </a:t>
            </a:r>
            <a:r>
              <a:rPr lang="en-GB" sz="1600" dirty="0"/>
              <a:t>– minimum achievable leakage volume and maximum recoverable leakage </a:t>
            </a:r>
          </a:p>
          <a:p>
            <a:pPr lvl="1"/>
            <a:r>
              <a:rPr lang="en-GB" sz="1600" b="1" dirty="0">
                <a:solidFill>
                  <a:srgbClr val="0070C0"/>
                </a:solidFill>
              </a:rPr>
              <a:t>Prioritise</a:t>
            </a:r>
            <a:r>
              <a:rPr lang="en-GB" sz="1600" dirty="0"/>
              <a:t> – identify DMAs with highest recoverable leakage according to pressure management or ALC </a:t>
            </a:r>
          </a:p>
          <a:p>
            <a:pPr lvl="1"/>
            <a:r>
              <a:rPr lang="en-GB" sz="1600" b="1" dirty="0">
                <a:solidFill>
                  <a:srgbClr val="0070C0"/>
                </a:solidFill>
              </a:rPr>
              <a:t>Implement</a:t>
            </a:r>
            <a:r>
              <a:rPr lang="en-GB" sz="1600" dirty="0"/>
              <a:t> – targeted intervention for each DMA</a:t>
            </a:r>
          </a:p>
        </p:txBody>
      </p:sp>
    </p:spTree>
    <p:custDataLst>
      <p:tags r:id="rId1"/>
    </p:custDataLst>
    <p:extLst>
      <p:ext uri="{BB962C8B-B14F-4D97-AF65-F5344CB8AC3E}">
        <p14:creationId xmlns:p14="http://schemas.microsoft.com/office/powerpoint/2010/main" val="302316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a:xfrm>
            <a:off x="160187" y="120127"/>
            <a:ext cx="7816320" cy="791861"/>
          </a:xfrm>
        </p:spPr>
        <p:txBody>
          <a:bodyPr rtlCol="0">
            <a:normAutofit fontScale="90000"/>
          </a:bodyPr>
          <a:lstStyle/>
          <a:p>
            <a:pPr rtl="0"/>
            <a:r>
              <a:rPr lang="en-GB" dirty="0"/>
              <a:t>Agenda</a:t>
            </a:r>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idx="1"/>
          </p:nvPr>
        </p:nvSpPr>
        <p:spPr>
          <a:xfrm>
            <a:off x="107059" y="1216479"/>
            <a:ext cx="7922575" cy="4906809"/>
          </a:xfrm>
        </p:spPr>
        <p:txBody>
          <a:bodyPr rtlCol="0">
            <a:normAutofit lnSpcReduction="10000"/>
          </a:bodyPr>
          <a:lstStyle/>
          <a:p>
            <a:r>
              <a:rPr lang="en-GB" sz="1600" b="1" dirty="0">
                <a:solidFill>
                  <a:schemeClr val="tx1"/>
                </a:solidFill>
              </a:rPr>
              <a:t>What is the N1 Power Law and what does it mean?</a:t>
            </a:r>
          </a:p>
          <a:p>
            <a:r>
              <a:rPr lang="en-GB" sz="1600" b="1" dirty="0">
                <a:solidFill>
                  <a:schemeClr val="tx1"/>
                </a:solidFill>
              </a:rPr>
              <a:t>What is FAVAD?</a:t>
            </a:r>
          </a:p>
          <a:p>
            <a:pPr marL="285750" lvl="2" indent="-285750">
              <a:buFont typeface="Meiryo" panose="020B0604030504040204" pitchFamily="34" charset="-128"/>
              <a:buChar char="⁻"/>
            </a:pPr>
            <a:r>
              <a:rPr lang="en-GB" sz="1800" dirty="0">
                <a:solidFill>
                  <a:schemeClr val="tx1"/>
                </a:solidFill>
              </a:rPr>
              <a:t>Comparison of Fixed and Variable Area Leaks</a:t>
            </a:r>
          </a:p>
          <a:p>
            <a:pPr marL="285750" lvl="2" indent="-285750">
              <a:buFont typeface="Meiryo" panose="020B0604030504040204" pitchFamily="34" charset="-128"/>
              <a:buChar char="⁻"/>
            </a:pPr>
            <a:r>
              <a:rPr lang="en-GB" sz="1800" dirty="0">
                <a:solidFill>
                  <a:schemeClr val="tx1"/>
                </a:solidFill>
              </a:rPr>
              <a:t>Calculating Fixed and Variable Area Leakage from an N1 value</a:t>
            </a:r>
          </a:p>
          <a:p>
            <a:pPr marL="285750" lvl="2" indent="-285750">
              <a:buFont typeface="Meiryo" panose="020B0604030504040204" pitchFamily="34" charset="-128"/>
              <a:buChar char="⁻"/>
            </a:pPr>
            <a:r>
              <a:rPr lang="en-GB" sz="1800" dirty="0">
                <a:solidFill>
                  <a:schemeClr val="tx1"/>
                </a:solidFill>
              </a:rPr>
              <a:t>Implications of using a fixed N1 value</a:t>
            </a:r>
          </a:p>
          <a:p>
            <a:r>
              <a:rPr lang="en-GB" sz="1600" b="1" dirty="0">
                <a:solidFill>
                  <a:schemeClr val="tx1"/>
                </a:solidFill>
              </a:rPr>
              <a:t>N1 is not fixed over a range of pressures</a:t>
            </a:r>
          </a:p>
          <a:p>
            <a:pPr lvl="2"/>
            <a:r>
              <a:rPr lang="en-GB" sz="1800" dirty="0">
                <a:solidFill>
                  <a:schemeClr val="tx1"/>
                </a:solidFill>
              </a:rPr>
              <a:t>Exploring the N1 vs AZP relationship</a:t>
            </a:r>
          </a:p>
          <a:p>
            <a:pPr lvl="2"/>
            <a:r>
              <a:rPr lang="en-GB" sz="1800" dirty="0">
                <a:solidFill>
                  <a:schemeClr val="tx1"/>
                </a:solidFill>
              </a:rPr>
              <a:t>Why it matters</a:t>
            </a:r>
          </a:p>
          <a:p>
            <a:r>
              <a:rPr lang="en-GB" sz="1600" b="1" dirty="0">
                <a:solidFill>
                  <a:schemeClr val="tx1"/>
                </a:solidFill>
              </a:rPr>
              <a:t>The power of Variable N1 and System Correction Factors together</a:t>
            </a:r>
          </a:p>
        </p:txBody>
      </p:sp>
      <p:pic>
        <p:nvPicPr>
          <p:cNvPr id="29" name="Picture Placeholder 28" descr="Dashboard Digital Finance">
            <a:extLst>
              <a:ext uri="{FF2B5EF4-FFF2-40B4-BE49-F238E27FC236}">
                <a16:creationId xmlns:a16="http://schemas.microsoft.com/office/drawing/2014/main" id="{5924239E-C490-438F-B9C9-111D931D0846}"/>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a:stretch/>
        </p:blipFill>
        <p:spPr>
          <a:xfrm>
            <a:off x="8194348" y="1085431"/>
            <a:ext cx="3997652" cy="5037857"/>
          </a:xfrm>
        </p:spPr>
      </p:pic>
      <p:sp>
        <p:nvSpPr>
          <p:cNvPr id="24" name="Slide Number Placeholder 23">
            <a:extLst>
              <a:ext uri="{FF2B5EF4-FFF2-40B4-BE49-F238E27FC236}">
                <a16:creationId xmlns:a16="http://schemas.microsoft.com/office/drawing/2014/main" id="{29B547D4-09F9-49AB-B5C7-2EDDB233C78D}"/>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pPr rtl="0"/>
              <a:t>2</a:t>
            </a:fld>
            <a:endParaRPr lang="en-GB" dirty="0"/>
          </a:p>
        </p:txBody>
      </p:sp>
      <p:sp>
        <p:nvSpPr>
          <p:cNvPr id="2" name="TextBox 1">
            <a:extLst>
              <a:ext uri="{FF2B5EF4-FFF2-40B4-BE49-F238E27FC236}">
                <a16:creationId xmlns:a16="http://schemas.microsoft.com/office/drawing/2014/main" id="{1825B6CC-433F-16FF-EF45-9DB04FB1BBE5}"/>
              </a:ext>
            </a:extLst>
          </p:cNvPr>
          <p:cNvSpPr txBox="1"/>
          <p:nvPr/>
        </p:nvSpPr>
        <p:spPr>
          <a:xfrm>
            <a:off x="160187" y="6291399"/>
            <a:ext cx="7816320" cy="369332"/>
          </a:xfrm>
          <a:prstGeom prst="rect">
            <a:avLst/>
          </a:prstGeom>
          <a:noFill/>
        </p:spPr>
        <p:txBody>
          <a:bodyPr wrap="square" rtlCol="0">
            <a:spAutoFit/>
          </a:bodyPr>
          <a:lstStyle/>
          <a:p>
            <a:pPr algn="ctr"/>
            <a:r>
              <a:rPr lang="en-GB" b="1" dirty="0">
                <a:solidFill>
                  <a:schemeClr val="bg1"/>
                </a:solidFill>
              </a:rPr>
              <a:t>The Power of N1</a:t>
            </a:r>
          </a:p>
        </p:txBody>
      </p:sp>
    </p:spTree>
    <p:custDataLst>
      <p:tags r:id="rId1"/>
    </p:custDataLst>
    <p:extLst>
      <p:ext uri="{BB962C8B-B14F-4D97-AF65-F5344CB8AC3E}">
        <p14:creationId xmlns:p14="http://schemas.microsoft.com/office/powerpoint/2010/main" val="331829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081DB-1923-4878-AB15-AD54F35A1DC7}"/>
              </a:ext>
            </a:extLst>
          </p:cNvPr>
          <p:cNvSpPr>
            <a:spLocks noGrp="1"/>
          </p:cNvSpPr>
          <p:nvPr>
            <p:ph type="title"/>
          </p:nvPr>
        </p:nvSpPr>
        <p:spPr>
          <a:xfrm>
            <a:off x="1434622" y="1138041"/>
            <a:ext cx="4862811" cy="2019488"/>
          </a:xfrm>
        </p:spPr>
        <p:txBody>
          <a:bodyPr rtlCol="0"/>
          <a:lstStyle/>
          <a:p>
            <a:pPr rtl="0"/>
            <a:r>
              <a:rPr lang="en-GB"/>
              <a:t>THANK YOU</a:t>
            </a:r>
          </a:p>
        </p:txBody>
      </p:sp>
      <p:pic>
        <p:nvPicPr>
          <p:cNvPr id="32" name="Picture Placeholder 31" descr="Two people working on a laptop and tablet with graphs and tables ">
            <a:extLst>
              <a:ext uri="{FF2B5EF4-FFF2-40B4-BE49-F238E27FC236}">
                <a16:creationId xmlns:a16="http://schemas.microsoft.com/office/drawing/2014/main" id="{C4A8B214-180D-446B-9616-62B7371F3DDA}"/>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val="0"/>
              </a:ext>
            </a:extLst>
          </a:blip>
          <a:srcRect/>
          <a:stretch/>
        </p:blipFill>
        <p:spPr>
          <a:xfrm>
            <a:off x="6858023" y="23229"/>
            <a:ext cx="5333977" cy="3392053"/>
          </a:xfrm>
        </p:spPr>
      </p:pic>
      <p:sp>
        <p:nvSpPr>
          <p:cNvPr id="5" name="Content Placeholder 4">
            <a:extLst>
              <a:ext uri="{FF2B5EF4-FFF2-40B4-BE49-F238E27FC236}">
                <a16:creationId xmlns:a16="http://schemas.microsoft.com/office/drawing/2014/main" id="{5755816F-F516-477A-8EF2-D8CA20267590}"/>
              </a:ext>
            </a:extLst>
          </p:cNvPr>
          <p:cNvSpPr>
            <a:spLocks noGrp="1"/>
          </p:cNvSpPr>
          <p:nvPr>
            <p:ph idx="1"/>
          </p:nvPr>
        </p:nvSpPr>
        <p:spPr>
          <a:xfrm>
            <a:off x="6972300" y="3491345"/>
            <a:ext cx="5110843" cy="3343425"/>
          </a:xfrm>
        </p:spPr>
        <p:txBody>
          <a:bodyPr rtlCol="0">
            <a:normAutofit lnSpcReduction="10000"/>
          </a:bodyPr>
          <a:lstStyle/>
          <a:p>
            <a:pPr algn="ctr" rtl="0"/>
            <a:r>
              <a:rPr lang="en-GB" b="1" dirty="0">
                <a:solidFill>
                  <a:schemeClr val="tx1"/>
                </a:solidFill>
              </a:rPr>
              <a:t>Kate Stanton-Davies</a:t>
            </a:r>
          </a:p>
          <a:p>
            <a:pPr algn="ctr" rtl="0"/>
            <a:r>
              <a:rPr lang="en-GB" u="sng" dirty="0">
                <a:solidFill>
                  <a:srgbClr val="0070C0"/>
                </a:solidFill>
              </a:rPr>
              <a:t>Katesdavies@wlranda.com</a:t>
            </a:r>
          </a:p>
          <a:p>
            <a:pPr algn="ctr" rtl="0"/>
            <a:r>
              <a:rPr lang="en-GB" b="1" dirty="0">
                <a:solidFill>
                  <a:srgbClr val="002060"/>
                </a:solidFill>
                <a:hlinkClick r:id="rId7">
                  <a:extLst>
                    <a:ext uri="{A12FA001-AC4F-418D-AE19-62706E023703}">
                      <ahyp:hlinkClr xmlns:ahyp="http://schemas.microsoft.com/office/drawing/2018/hyperlinkcolor" val="tx"/>
                    </a:ext>
                  </a:extLst>
                </a:hlinkClick>
              </a:rPr>
              <a:t>www.wlranda.com</a:t>
            </a:r>
            <a:endParaRPr lang="en-GB" b="1" dirty="0">
              <a:solidFill>
                <a:srgbClr val="002060"/>
              </a:solidFill>
            </a:endParaRPr>
          </a:p>
          <a:p>
            <a:pPr algn="ctr" rtl="0"/>
            <a:endParaRPr lang="en-GB" b="1" dirty="0">
              <a:solidFill>
                <a:schemeClr val="tx1"/>
              </a:solidFill>
            </a:endParaRPr>
          </a:p>
          <a:p>
            <a:pPr algn="ctr" rtl="0"/>
            <a:r>
              <a:rPr lang="en-GB" b="1" dirty="0">
                <a:solidFill>
                  <a:schemeClr val="tx1"/>
                </a:solidFill>
              </a:rPr>
              <a:t>Mark Shepherd</a:t>
            </a:r>
          </a:p>
          <a:p>
            <a:pPr algn="ctr" rtl="0"/>
            <a:r>
              <a:rPr lang="en-GB" u="sng" dirty="0">
                <a:solidFill>
                  <a:srgbClr val="0070C0"/>
                </a:solidFill>
                <a:hlinkClick r:id="rId8">
                  <a:extLst>
                    <a:ext uri="{A12FA001-AC4F-418D-AE19-62706E023703}">
                      <ahyp:hlinkClr xmlns:ahyp="http://schemas.microsoft.com/office/drawing/2018/hyperlinkcolor" val="tx"/>
                    </a:ext>
                  </a:extLst>
                </a:hlinkClick>
              </a:rPr>
              <a:t>Mark.shepherd@gwf.ch</a:t>
            </a:r>
            <a:endParaRPr lang="en-GB" u="sng" dirty="0">
              <a:solidFill>
                <a:srgbClr val="0070C0"/>
              </a:solidFill>
            </a:endParaRPr>
          </a:p>
          <a:p>
            <a:pPr algn="ctr" rtl="0"/>
            <a:r>
              <a:rPr lang="en-GB" b="1" dirty="0">
                <a:solidFill>
                  <a:srgbClr val="002060"/>
                </a:solidFill>
                <a:hlinkClick r:id="rId9">
                  <a:extLst>
                    <a:ext uri="{A12FA001-AC4F-418D-AE19-62706E023703}">
                      <ahyp:hlinkClr xmlns:ahyp="http://schemas.microsoft.com/office/drawing/2018/hyperlinkcolor" val="tx"/>
                    </a:ext>
                  </a:extLst>
                </a:hlinkClick>
              </a:rPr>
              <a:t>www.gwf.ch</a:t>
            </a:r>
            <a:endParaRPr lang="en-GB" b="1" dirty="0">
              <a:solidFill>
                <a:srgbClr val="002060"/>
              </a:solidFill>
            </a:endParaRPr>
          </a:p>
          <a:p>
            <a:pPr algn="ctr" rtl="0"/>
            <a:endParaRPr lang="en-GB" dirty="0">
              <a:solidFill>
                <a:schemeClr val="tx1"/>
              </a:solidFill>
            </a:endParaRPr>
          </a:p>
          <a:p>
            <a:pPr algn="ctr" rtl="0"/>
            <a:endParaRPr lang="en-GB" dirty="0">
              <a:solidFill>
                <a:schemeClr val="tx1"/>
              </a:solidFill>
            </a:endParaRPr>
          </a:p>
        </p:txBody>
      </p:sp>
      <p:sp>
        <p:nvSpPr>
          <p:cNvPr id="35" name="Slide Number Placeholder 34">
            <a:extLst>
              <a:ext uri="{FF2B5EF4-FFF2-40B4-BE49-F238E27FC236}">
                <a16:creationId xmlns:a16="http://schemas.microsoft.com/office/drawing/2014/main" id="{6F05ADB0-C4C0-4EB9-ACD6-D5D69C07C06E}"/>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pPr rtl="0"/>
              <a:t>20</a:t>
            </a:fld>
            <a:endParaRPr lang="en-GB" dirty="0"/>
          </a:p>
        </p:txBody>
      </p:sp>
      <p:pic>
        <p:nvPicPr>
          <p:cNvPr id="6" name="Animate_Logo_new">
            <a:hlinkClick r:id="" action="ppaction://media"/>
            <a:extLst>
              <a:ext uri="{FF2B5EF4-FFF2-40B4-BE49-F238E27FC236}">
                <a16:creationId xmlns:a16="http://schemas.microsoft.com/office/drawing/2014/main" id="{AA9C6648-17B5-A431-7182-E31C65E07105}"/>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1105593" y="3491346"/>
            <a:ext cx="5669280" cy="3366654"/>
          </a:xfrm>
          <a:prstGeom prst="rect">
            <a:avLst/>
          </a:prstGeom>
        </p:spPr>
      </p:pic>
    </p:spTree>
    <p:custDataLst>
      <p:tags r:id="rId1"/>
    </p:custDataLst>
    <p:extLst>
      <p:ext uri="{BB962C8B-B14F-4D97-AF65-F5344CB8AC3E}">
        <p14:creationId xmlns:p14="http://schemas.microsoft.com/office/powerpoint/2010/main" val="79820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235702-D252-448C-B19A-B3316C4F88E2}"/>
              </a:ext>
            </a:extLst>
          </p:cNvPr>
          <p:cNvSpPr>
            <a:spLocks noGrp="1"/>
          </p:cNvSpPr>
          <p:nvPr>
            <p:ph type="title"/>
          </p:nvPr>
        </p:nvSpPr>
        <p:spPr/>
        <p:txBody>
          <a:bodyPr rtlCol="0">
            <a:noAutofit/>
          </a:bodyPr>
          <a:lstStyle/>
          <a:p>
            <a:pPr rtl="0"/>
            <a:r>
              <a:rPr lang="en-GB" sz="3600" dirty="0"/>
              <a:t>What is N1 and what does it mean?</a:t>
            </a:r>
            <a:endParaRPr lang="en-GB" dirty="0"/>
          </a:p>
        </p:txBody>
      </p:sp>
      <p:sp>
        <p:nvSpPr>
          <p:cNvPr id="16" name="Slide Number Placeholder 15">
            <a:extLst>
              <a:ext uri="{FF2B5EF4-FFF2-40B4-BE49-F238E27FC236}">
                <a16:creationId xmlns:a16="http://schemas.microsoft.com/office/drawing/2014/main" id="{533E7CD9-5271-46B0-BE9D-C03F6CFC6818}"/>
              </a:ext>
            </a:extLst>
          </p:cNvPr>
          <p:cNvSpPr>
            <a:spLocks noGrp="1"/>
          </p:cNvSpPr>
          <p:nvPr>
            <p:ph type="sldNum" sz="quarter" idx="12"/>
          </p:nvPr>
        </p:nvSpPr>
        <p:spPr/>
        <p:txBody>
          <a:bodyPr rtlCol="0"/>
          <a:lstStyle/>
          <a:p>
            <a:pPr rtl="0"/>
            <a:fld id="{FAEF9944-A4F6-4C59-AEBD-678D6480B8EA}" type="slidenum">
              <a:rPr lang="en-GB" smtClean="0"/>
              <a:pPr rtl="0"/>
              <a:t>3</a:t>
            </a:fld>
            <a:endParaRPr lang="en-GB" dirty="0"/>
          </a:p>
        </p:txBody>
      </p:sp>
      <p:sp>
        <p:nvSpPr>
          <p:cNvPr id="8" name="Content Placeholder 7">
            <a:extLst>
              <a:ext uri="{FF2B5EF4-FFF2-40B4-BE49-F238E27FC236}">
                <a16:creationId xmlns:a16="http://schemas.microsoft.com/office/drawing/2014/main" id="{CED188D3-E97C-4E64-AEC5-BA2CE083B7F3}"/>
              </a:ext>
            </a:extLst>
          </p:cNvPr>
          <p:cNvSpPr>
            <a:spLocks noGrp="1"/>
          </p:cNvSpPr>
          <p:nvPr>
            <p:ph idx="4294967295"/>
          </p:nvPr>
        </p:nvSpPr>
        <p:spPr>
          <a:xfrm>
            <a:off x="1208315" y="2560370"/>
            <a:ext cx="5496412" cy="465137"/>
          </a:xfrm>
          <a:solidFill>
            <a:schemeClr val="accent5">
              <a:lumMod val="40000"/>
              <a:lumOff val="60000"/>
            </a:schemeClr>
          </a:solidFill>
        </p:spPr>
        <p:txBody>
          <a:bodyPr rtlCol="0">
            <a:noAutofit/>
          </a:bodyPr>
          <a:lstStyle/>
          <a:p>
            <a:pPr algn="ctr" rtl="0"/>
            <a:r>
              <a:rPr lang="en-GB" dirty="0">
                <a:solidFill>
                  <a:schemeClr val="tx1"/>
                </a:solidFill>
              </a:rPr>
              <a:t>Power Laws</a:t>
            </a:r>
          </a:p>
        </p:txBody>
      </p:sp>
      <p:sp>
        <p:nvSpPr>
          <p:cNvPr id="5" name="Content Placeholder 4">
            <a:extLst>
              <a:ext uri="{FF2B5EF4-FFF2-40B4-BE49-F238E27FC236}">
                <a16:creationId xmlns:a16="http://schemas.microsoft.com/office/drawing/2014/main" id="{8D8FE1B0-9E5F-4C60-B1BF-E3D551EDCF6C}"/>
              </a:ext>
            </a:extLst>
          </p:cNvPr>
          <p:cNvSpPr>
            <a:spLocks noGrp="1"/>
          </p:cNvSpPr>
          <p:nvPr>
            <p:ph idx="4294967295"/>
          </p:nvPr>
        </p:nvSpPr>
        <p:spPr>
          <a:xfrm>
            <a:off x="1208314" y="5147438"/>
            <a:ext cx="10795227" cy="1576387"/>
          </a:xfrm>
        </p:spPr>
        <p:txBody>
          <a:bodyPr rtlCol="0">
            <a:noAutofit/>
          </a:bodyPr>
          <a:lstStyle/>
          <a:p>
            <a:pPr marL="285750" indent="-285750" rtl="0">
              <a:buFont typeface="Meiryo" panose="020B0604030504040204" pitchFamily="34" charset="-128"/>
              <a:buChar char="⁃"/>
            </a:pPr>
            <a:r>
              <a:rPr lang="en-GB" b="0" dirty="0">
                <a:solidFill>
                  <a:schemeClr val="tx1"/>
                </a:solidFill>
              </a:rPr>
              <a:t>The</a:t>
            </a:r>
            <a:r>
              <a:rPr lang="en-GB" b="1" dirty="0">
                <a:solidFill>
                  <a:schemeClr val="tx1"/>
                </a:solidFill>
              </a:rPr>
              <a:t> FAVAD (Fixed and Variable Area Discharges</a:t>
            </a:r>
            <a:r>
              <a:rPr lang="en-GB" dirty="0">
                <a:solidFill>
                  <a:schemeClr val="tx1"/>
                </a:solidFill>
              </a:rPr>
              <a:t>)</a:t>
            </a:r>
            <a:r>
              <a:rPr lang="en-GB" b="0" dirty="0">
                <a:solidFill>
                  <a:schemeClr val="tx1"/>
                </a:solidFill>
              </a:rPr>
              <a:t> concept explains results from validated N1 </a:t>
            </a:r>
            <a:r>
              <a:rPr lang="en-GB" b="0" dirty="0" err="1">
                <a:solidFill>
                  <a:schemeClr val="tx1"/>
                </a:solidFill>
              </a:rPr>
              <a:t>pressure:leak</a:t>
            </a:r>
            <a:r>
              <a:rPr lang="en-GB" b="0" dirty="0">
                <a:solidFill>
                  <a:schemeClr val="tx1"/>
                </a:solidFill>
              </a:rPr>
              <a:t> flow rate tests across the world </a:t>
            </a:r>
          </a:p>
          <a:p>
            <a:pPr marL="285750" indent="-285750" rtl="0">
              <a:buFont typeface="Meiryo" panose="020B0604030504040204" pitchFamily="34" charset="-128"/>
              <a:buChar char="⁃"/>
            </a:pPr>
            <a:r>
              <a:rPr lang="en-GB" b="0" dirty="0">
                <a:solidFill>
                  <a:schemeClr val="tx1"/>
                </a:solidFill>
              </a:rPr>
              <a:t>It allows for linear variations in the area of some types of leaks as a result of changes in pressure </a:t>
            </a:r>
            <a:r>
              <a:rPr lang="en-GB" b="0" dirty="0">
                <a:solidFill>
                  <a:srgbClr val="0070C0"/>
                </a:solidFill>
                <a:hlinkClick r:id="rId4">
                  <a:extLst>
                    <a:ext uri="{A12FA001-AC4F-418D-AE19-62706E023703}">
                      <ahyp:hlinkClr xmlns:ahyp="http://schemas.microsoft.com/office/drawing/2018/hyperlinkcolor" val="tx"/>
                    </a:ext>
                  </a:extLst>
                </a:hlinkClick>
              </a:rPr>
              <a:t>JOHN-MAY 1994 article</a:t>
            </a:r>
            <a:endParaRPr lang="en-GB" b="0" dirty="0">
              <a:solidFill>
                <a:srgbClr val="0070C0"/>
              </a:solidFill>
            </a:endParaRPr>
          </a:p>
        </p:txBody>
      </p:sp>
      <p:sp>
        <p:nvSpPr>
          <p:cNvPr id="10" name="Content Placeholder 9">
            <a:extLst>
              <a:ext uri="{FF2B5EF4-FFF2-40B4-BE49-F238E27FC236}">
                <a16:creationId xmlns:a16="http://schemas.microsoft.com/office/drawing/2014/main" id="{734818E9-4459-4052-A157-BAEE61330BF3}"/>
              </a:ext>
            </a:extLst>
          </p:cNvPr>
          <p:cNvSpPr>
            <a:spLocks noGrp="1"/>
          </p:cNvSpPr>
          <p:nvPr>
            <p:ph idx="4294967295"/>
          </p:nvPr>
        </p:nvSpPr>
        <p:spPr>
          <a:xfrm>
            <a:off x="6841671" y="2558883"/>
            <a:ext cx="5161870" cy="465137"/>
          </a:xfrm>
          <a:solidFill>
            <a:schemeClr val="accent5">
              <a:lumMod val="40000"/>
              <a:lumOff val="60000"/>
            </a:schemeClr>
          </a:solidFill>
        </p:spPr>
        <p:txBody>
          <a:bodyPr rtlCol="0">
            <a:noAutofit/>
          </a:bodyPr>
          <a:lstStyle/>
          <a:p>
            <a:pPr algn="ctr" rtl="0"/>
            <a:r>
              <a:rPr lang="en-GB" dirty="0">
                <a:solidFill>
                  <a:schemeClr val="tx1"/>
                </a:solidFill>
              </a:rPr>
              <a:t>Leakage Modelling</a:t>
            </a:r>
          </a:p>
        </p:txBody>
      </p:sp>
      <p:sp>
        <p:nvSpPr>
          <p:cNvPr id="6" name="Content Placeholder 5">
            <a:extLst>
              <a:ext uri="{FF2B5EF4-FFF2-40B4-BE49-F238E27FC236}">
                <a16:creationId xmlns:a16="http://schemas.microsoft.com/office/drawing/2014/main" id="{D87483D8-EA65-4964-99D7-AF7C1B80C93A}"/>
              </a:ext>
            </a:extLst>
          </p:cNvPr>
          <p:cNvSpPr>
            <a:spLocks noGrp="1"/>
          </p:cNvSpPr>
          <p:nvPr>
            <p:ph idx="4294967295"/>
          </p:nvPr>
        </p:nvSpPr>
        <p:spPr>
          <a:xfrm>
            <a:off x="6841672" y="2936499"/>
            <a:ext cx="5161869" cy="2089150"/>
          </a:xfrm>
          <a:ln>
            <a:noFill/>
          </a:ln>
        </p:spPr>
        <p:txBody>
          <a:bodyPr rtlCol="0">
            <a:noAutofit/>
          </a:bodyPr>
          <a:lstStyle/>
          <a:p>
            <a:pPr rtl="0"/>
            <a:r>
              <a:rPr lang="en-GB" dirty="0">
                <a:solidFill>
                  <a:schemeClr val="tx1"/>
                </a:solidFill>
              </a:rPr>
              <a:t>N1 is used to model the impact of pressure management on leak flow rates</a:t>
            </a:r>
          </a:p>
          <a:p>
            <a:pPr algn="ctr" rtl="0"/>
            <a:r>
              <a:rPr lang="en-GB" sz="2400" dirty="0">
                <a:solidFill>
                  <a:srgbClr val="0070C0"/>
                </a:solidFill>
              </a:rPr>
              <a:t>L</a:t>
            </a:r>
            <a:r>
              <a:rPr lang="en-GB" sz="2400" baseline="-25000" dirty="0">
                <a:solidFill>
                  <a:srgbClr val="0070C0"/>
                </a:solidFill>
              </a:rPr>
              <a:t>1</a:t>
            </a:r>
            <a:r>
              <a:rPr lang="en-GB" sz="2400" dirty="0">
                <a:solidFill>
                  <a:srgbClr val="0070C0"/>
                </a:solidFill>
              </a:rPr>
              <a:t>=L</a:t>
            </a:r>
            <a:r>
              <a:rPr lang="en-GB" sz="2400" baseline="-25000" dirty="0">
                <a:solidFill>
                  <a:srgbClr val="0070C0"/>
                </a:solidFill>
              </a:rPr>
              <a:t>0</a:t>
            </a:r>
            <a:r>
              <a:rPr lang="en-GB" sz="2400" dirty="0">
                <a:solidFill>
                  <a:srgbClr val="0070C0"/>
                </a:solidFill>
              </a:rPr>
              <a:t>(P</a:t>
            </a:r>
            <a:r>
              <a:rPr lang="en-GB" sz="2400" baseline="-25000" dirty="0">
                <a:solidFill>
                  <a:srgbClr val="0070C0"/>
                </a:solidFill>
              </a:rPr>
              <a:t>1</a:t>
            </a:r>
            <a:r>
              <a:rPr lang="en-GB" sz="2400" dirty="0">
                <a:solidFill>
                  <a:srgbClr val="0070C0"/>
                </a:solidFill>
              </a:rPr>
              <a:t>/P</a:t>
            </a:r>
            <a:r>
              <a:rPr lang="en-GB" sz="2400" baseline="-25000" dirty="0">
                <a:solidFill>
                  <a:srgbClr val="0070C0"/>
                </a:solidFill>
              </a:rPr>
              <a:t>0</a:t>
            </a:r>
            <a:r>
              <a:rPr lang="en-GB" sz="2400" dirty="0">
                <a:solidFill>
                  <a:srgbClr val="0070C0"/>
                </a:solidFill>
              </a:rPr>
              <a:t>)</a:t>
            </a:r>
            <a:r>
              <a:rPr lang="en-GB" sz="2400" baseline="30000" dirty="0">
                <a:solidFill>
                  <a:srgbClr val="0070C0"/>
                </a:solidFill>
              </a:rPr>
              <a:t>N1</a:t>
            </a:r>
          </a:p>
        </p:txBody>
      </p:sp>
      <p:sp>
        <p:nvSpPr>
          <p:cNvPr id="3" name="Content Placeholder 4">
            <a:extLst>
              <a:ext uri="{FF2B5EF4-FFF2-40B4-BE49-F238E27FC236}">
                <a16:creationId xmlns:a16="http://schemas.microsoft.com/office/drawing/2014/main" id="{E998531A-2308-A19B-7604-D5CA2E90F7F5}"/>
              </a:ext>
            </a:extLst>
          </p:cNvPr>
          <p:cNvSpPr txBox="1">
            <a:spLocks/>
          </p:cNvSpPr>
          <p:nvPr/>
        </p:nvSpPr>
        <p:spPr>
          <a:xfrm>
            <a:off x="642917" y="4428913"/>
            <a:ext cx="10900146" cy="1546197"/>
          </a:xfrm>
          <a:prstGeom prst="rect">
            <a:avLst/>
          </a:prstGeom>
        </p:spPr>
        <p:txBody>
          <a:bodyPr vert="horz" lIns="109728" tIns="109728" rIns="109728" bIns="91440" rtlCol="0" anchor="t">
            <a:noAutofit/>
          </a:bodyPr>
          <a:lstStyle>
            <a:lvl1pPr marL="283464" indent="-283464" algn="l" defTabSz="914400" rtl="0" eaLnBrk="1" latinLnBrk="0" hangingPunct="1">
              <a:lnSpc>
                <a:spcPct val="140000"/>
              </a:lnSpc>
              <a:spcBef>
                <a:spcPts val="930"/>
              </a:spcBef>
              <a:buFont typeface="Arial" panose="020B0604020202020204" pitchFamily="34" charset="0"/>
              <a:buChar char="•"/>
              <a:defRPr sz="16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endParaRPr lang="en-GB" dirty="0"/>
          </a:p>
        </p:txBody>
      </p:sp>
      <p:sp>
        <p:nvSpPr>
          <p:cNvPr id="7" name="Content Placeholder 4">
            <a:extLst>
              <a:ext uri="{FF2B5EF4-FFF2-40B4-BE49-F238E27FC236}">
                <a16:creationId xmlns:a16="http://schemas.microsoft.com/office/drawing/2014/main" id="{CC9A1397-067B-9484-EFD0-6FF923E3787C}"/>
              </a:ext>
            </a:extLst>
          </p:cNvPr>
          <p:cNvSpPr txBox="1">
            <a:spLocks/>
          </p:cNvSpPr>
          <p:nvPr/>
        </p:nvSpPr>
        <p:spPr>
          <a:xfrm>
            <a:off x="1118507" y="3112460"/>
            <a:ext cx="5649686" cy="2089551"/>
          </a:xfrm>
          <a:prstGeom prst="rect">
            <a:avLst/>
          </a:prstGeom>
        </p:spPr>
        <p:txBody>
          <a:bodyPr vert="horz" lIns="109728" tIns="109728" rIns="109728" bIns="91440" rtlCol="0" anchor="t">
            <a:noAutofit/>
          </a:bodyPr>
          <a:lstStyle>
            <a:lvl1pPr marL="283464" indent="-283464" algn="l" defTabSz="914400" rtl="0" eaLnBrk="1" latinLnBrk="0" hangingPunct="1">
              <a:lnSpc>
                <a:spcPct val="140000"/>
              </a:lnSpc>
              <a:spcBef>
                <a:spcPts val="930"/>
              </a:spcBef>
              <a:buFont typeface="Arial" panose="020B0604020202020204" pitchFamily="34" charset="0"/>
              <a:buChar char="•"/>
              <a:defRPr sz="16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a:lstStyle>
          <a:p>
            <a:r>
              <a:rPr lang="en-GB" b="1" dirty="0">
                <a:solidFill>
                  <a:srgbClr val="0070C0"/>
                </a:solidFill>
              </a:rPr>
              <a:t>N1 = </a:t>
            </a:r>
            <a:r>
              <a:rPr lang="en-GB" b="1" dirty="0" err="1">
                <a:solidFill>
                  <a:srgbClr val="0070C0"/>
                </a:solidFill>
              </a:rPr>
              <a:t>Pressure:leak</a:t>
            </a:r>
            <a:r>
              <a:rPr lang="en-GB" b="1" dirty="0">
                <a:solidFill>
                  <a:srgbClr val="0070C0"/>
                </a:solidFill>
              </a:rPr>
              <a:t> flow rate relationship </a:t>
            </a:r>
          </a:p>
          <a:p>
            <a:r>
              <a:rPr lang="en-GB" b="1" dirty="0">
                <a:solidFill>
                  <a:schemeClr val="tx1"/>
                </a:solidFill>
              </a:rPr>
              <a:t>N2 = </a:t>
            </a:r>
            <a:r>
              <a:rPr lang="en-GB" b="1" dirty="0" err="1">
                <a:solidFill>
                  <a:schemeClr val="tx1"/>
                </a:solidFill>
              </a:rPr>
              <a:t>Pressure:bursts</a:t>
            </a:r>
            <a:r>
              <a:rPr lang="en-GB" b="1" dirty="0">
                <a:solidFill>
                  <a:schemeClr val="tx1"/>
                </a:solidFill>
              </a:rPr>
              <a:t> relationship</a:t>
            </a:r>
          </a:p>
          <a:p>
            <a:r>
              <a:rPr lang="en-GB" b="1" dirty="0">
                <a:solidFill>
                  <a:schemeClr val="tx1"/>
                </a:solidFill>
              </a:rPr>
              <a:t>N3 = </a:t>
            </a:r>
            <a:r>
              <a:rPr lang="en-GB" b="1" dirty="0" err="1">
                <a:solidFill>
                  <a:schemeClr val="tx1"/>
                </a:solidFill>
              </a:rPr>
              <a:t>Pressure:consumption</a:t>
            </a:r>
            <a:r>
              <a:rPr lang="en-GB" b="1" dirty="0">
                <a:solidFill>
                  <a:schemeClr val="tx1"/>
                </a:solidFill>
              </a:rPr>
              <a:t> relationship</a:t>
            </a:r>
          </a:p>
        </p:txBody>
      </p:sp>
    </p:spTree>
    <p:custDataLst>
      <p:tags r:id="rId1"/>
    </p:custDataLst>
    <p:extLst>
      <p:ext uri="{BB962C8B-B14F-4D97-AF65-F5344CB8AC3E}">
        <p14:creationId xmlns:p14="http://schemas.microsoft.com/office/powerpoint/2010/main" val="296097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5" grpId="0" build="p"/>
      <p:bldP spid="10" grpId="0" build="p" animBg="1"/>
      <p:bldP spid="6" grpId="0" build="p"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0CB24-68B7-13F2-C78F-C27ED80E13D5}"/>
              </a:ext>
            </a:extLst>
          </p:cNvPr>
          <p:cNvSpPr>
            <a:spLocks noGrp="1"/>
          </p:cNvSpPr>
          <p:nvPr>
            <p:ph type="title"/>
          </p:nvPr>
        </p:nvSpPr>
        <p:spPr>
          <a:xfrm>
            <a:off x="1535371" y="1044054"/>
            <a:ext cx="10525565" cy="1030360"/>
          </a:xfrm>
        </p:spPr>
        <p:txBody>
          <a:bodyPr>
            <a:normAutofit fontScale="90000"/>
          </a:bodyPr>
          <a:lstStyle/>
          <a:p>
            <a:r>
              <a:rPr lang="en-GB" dirty="0"/>
              <a:t>Context - the Leak flow rate relationship journey</a:t>
            </a:r>
          </a:p>
        </p:txBody>
      </p:sp>
      <p:sp>
        <p:nvSpPr>
          <p:cNvPr id="7" name="Slide Number Placeholder 6">
            <a:extLst>
              <a:ext uri="{FF2B5EF4-FFF2-40B4-BE49-F238E27FC236}">
                <a16:creationId xmlns:a16="http://schemas.microsoft.com/office/drawing/2014/main" id="{03F9F385-2E07-335E-4217-99227185D8FF}"/>
              </a:ext>
            </a:extLst>
          </p:cNvPr>
          <p:cNvSpPr>
            <a:spLocks noGrp="1"/>
          </p:cNvSpPr>
          <p:nvPr>
            <p:ph type="sldNum" sz="quarter" idx="12"/>
          </p:nvPr>
        </p:nvSpPr>
        <p:spPr/>
        <p:txBody>
          <a:bodyPr/>
          <a:lstStyle/>
          <a:p>
            <a:pPr rtl="0"/>
            <a:fld id="{FAEF9944-A4F6-4C59-AEBD-678D6480B8EA}" type="slidenum">
              <a:rPr lang="en-GB" smtClean="0"/>
              <a:t>4</a:t>
            </a:fld>
            <a:endParaRPr lang="en-GB" dirty="0"/>
          </a:p>
        </p:txBody>
      </p:sp>
      <p:pic>
        <p:nvPicPr>
          <p:cNvPr id="9" name="Picture 8">
            <a:extLst>
              <a:ext uri="{FF2B5EF4-FFF2-40B4-BE49-F238E27FC236}">
                <a16:creationId xmlns:a16="http://schemas.microsoft.com/office/drawing/2014/main" id="{A5854BBE-2E5E-67EC-5CE4-7E19EAD7F49D}"/>
              </a:ext>
            </a:extLst>
          </p:cNvPr>
          <p:cNvPicPr>
            <a:picLocks noChangeAspect="1"/>
          </p:cNvPicPr>
          <p:nvPr/>
        </p:nvPicPr>
        <p:blipFill>
          <a:blip r:embed="rId4"/>
          <a:stretch>
            <a:fillRect/>
          </a:stretch>
        </p:blipFill>
        <p:spPr>
          <a:xfrm>
            <a:off x="1033272" y="2232221"/>
            <a:ext cx="11110302" cy="4598347"/>
          </a:xfrm>
          <a:prstGeom prst="rect">
            <a:avLst/>
          </a:prstGeom>
        </p:spPr>
      </p:pic>
    </p:spTree>
    <p:custDataLst>
      <p:tags r:id="rId1"/>
    </p:custDataLst>
    <p:extLst>
      <p:ext uri="{BB962C8B-B14F-4D97-AF65-F5344CB8AC3E}">
        <p14:creationId xmlns:p14="http://schemas.microsoft.com/office/powerpoint/2010/main" val="617649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CA0AA-43AA-6B69-AF6A-517D508B7DAB}"/>
              </a:ext>
            </a:extLst>
          </p:cNvPr>
          <p:cNvSpPr>
            <a:spLocks noGrp="1"/>
          </p:cNvSpPr>
          <p:nvPr>
            <p:ph type="title"/>
          </p:nvPr>
        </p:nvSpPr>
        <p:spPr/>
        <p:txBody>
          <a:bodyPr>
            <a:noAutofit/>
          </a:bodyPr>
          <a:lstStyle/>
          <a:p>
            <a:r>
              <a:rPr lang="en-GB" sz="2800" dirty="0"/>
              <a:t>Comparison of Fixed and Variable Area Leaks</a:t>
            </a:r>
          </a:p>
        </p:txBody>
      </p:sp>
      <p:sp>
        <p:nvSpPr>
          <p:cNvPr id="9" name="Slide Number Placeholder 8">
            <a:extLst>
              <a:ext uri="{FF2B5EF4-FFF2-40B4-BE49-F238E27FC236}">
                <a16:creationId xmlns:a16="http://schemas.microsoft.com/office/drawing/2014/main" id="{68DBA658-6259-BF5E-C606-A5839B6ACC27}"/>
              </a:ext>
            </a:extLst>
          </p:cNvPr>
          <p:cNvSpPr>
            <a:spLocks noGrp="1"/>
          </p:cNvSpPr>
          <p:nvPr>
            <p:ph type="sldNum" sz="quarter" idx="12"/>
          </p:nvPr>
        </p:nvSpPr>
        <p:spPr/>
        <p:txBody>
          <a:bodyPr/>
          <a:lstStyle/>
          <a:p>
            <a:pPr rtl="0"/>
            <a:fld id="{FAEF9944-A4F6-4C59-AEBD-678D6480B8EA}" type="slidenum">
              <a:rPr lang="en-GB" smtClean="0"/>
              <a:t>5</a:t>
            </a:fld>
            <a:endParaRPr lang="en-GB" dirty="0"/>
          </a:p>
        </p:txBody>
      </p:sp>
      <p:sp>
        <p:nvSpPr>
          <p:cNvPr id="3" name="Content Placeholder 2">
            <a:extLst>
              <a:ext uri="{FF2B5EF4-FFF2-40B4-BE49-F238E27FC236}">
                <a16:creationId xmlns:a16="http://schemas.microsoft.com/office/drawing/2014/main" id="{7A68074D-8F7F-53EA-1097-3752660D82F1}"/>
              </a:ext>
            </a:extLst>
          </p:cNvPr>
          <p:cNvSpPr>
            <a:spLocks noGrp="1"/>
          </p:cNvSpPr>
          <p:nvPr>
            <p:ph idx="4294967295"/>
          </p:nvPr>
        </p:nvSpPr>
        <p:spPr>
          <a:xfrm>
            <a:off x="1021279" y="2266085"/>
            <a:ext cx="5074722" cy="367518"/>
          </a:xfrm>
        </p:spPr>
        <p:txBody>
          <a:bodyPr anchor="ctr">
            <a:normAutofit fontScale="25000" lnSpcReduction="20000"/>
          </a:bodyPr>
          <a:lstStyle/>
          <a:p>
            <a:endParaRPr lang="en-GB" sz="2000" b="1" u="sng" dirty="0">
              <a:solidFill>
                <a:schemeClr val="tx1"/>
              </a:solidFill>
            </a:endParaRPr>
          </a:p>
          <a:p>
            <a:pPr algn="ctr"/>
            <a:r>
              <a:rPr lang="en-GB" sz="7200" b="1" u="sng" dirty="0">
                <a:solidFill>
                  <a:schemeClr val="tx1"/>
                </a:solidFill>
              </a:rPr>
              <a:t>Fixed Area Leaks</a:t>
            </a:r>
            <a:endParaRPr lang="en-GB" sz="7200" b="1" dirty="0">
              <a:solidFill>
                <a:schemeClr val="tx1"/>
              </a:solidFill>
            </a:endParaRPr>
          </a:p>
          <a:p>
            <a:endParaRPr lang="en-GB" dirty="0"/>
          </a:p>
        </p:txBody>
      </p:sp>
      <p:sp>
        <p:nvSpPr>
          <p:cNvPr id="4" name="Content Placeholder 3">
            <a:extLst>
              <a:ext uri="{FF2B5EF4-FFF2-40B4-BE49-F238E27FC236}">
                <a16:creationId xmlns:a16="http://schemas.microsoft.com/office/drawing/2014/main" id="{10E4D5BF-01EC-00DA-2E1F-C6263BFAE240}"/>
              </a:ext>
            </a:extLst>
          </p:cNvPr>
          <p:cNvSpPr>
            <a:spLocks noGrp="1"/>
          </p:cNvSpPr>
          <p:nvPr>
            <p:ph idx="4294967295"/>
          </p:nvPr>
        </p:nvSpPr>
        <p:spPr>
          <a:xfrm>
            <a:off x="1021278" y="2770079"/>
            <a:ext cx="3380125" cy="1389696"/>
          </a:xfrm>
        </p:spPr>
        <p:txBody>
          <a:bodyPr anchor="t">
            <a:normAutofit fontScale="92500" lnSpcReduction="10000"/>
          </a:bodyPr>
          <a:lstStyle/>
          <a:p>
            <a:pPr marL="285750" indent="-285750">
              <a:lnSpc>
                <a:spcPct val="100000"/>
              </a:lnSpc>
              <a:spcBef>
                <a:spcPts val="0"/>
              </a:spcBef>
              <a:buFont typeface="Meiryo" panose="020B0604030504040204" pitchFamily="34" charset="-128"/>
              <a:buChar char="⁃"/>
            </a:pPr>
            <a:r>
              <a:rPr lang="en-GB" b="1" dirty="0">
                <a:solidFill>
                  <a:schemeClr val="tx1"/>
                </a:solidFill>
              </a:rPr>
              <a:t>Occur in rigid pipes</a:t>
            </a:r>
          </a:p>
          <a:p>
            <a:pPr marL="285750" indent="-285750">
              <a:lnSpc>
                <a:spcPct val="100000"/>
              </a:lnSpc>
              <a:spcBef>
                <a:spcPts val="0"/>
              </a:spcBef>
              <a:buFont typeface="Meiryo" panose="020B0604030504040204" pitchFamily="34" charset="-128"/>
              <a:buChar char="⁃"/>
            </a:pPr>
            <a:endParaRPr lang="en-GB" b="1" dirty="0">
              <a:solidFill>
                <a:schemeClr val="tx1"/>
              </a:solidFill>
            </a:endParaRPr>
          </a:p>
          <a:p>
            <a:pPr marL="285750" indent="-285750">
              <a:lnSpc>
                <a:spcPct val="100000"/>
              </a:lnSpc>
              <a:spcBef>
                <a:spcPts val="0"/>
              </a:spcBef>
              <a:buFont typeface="Meiryo" panose="020B0604030504040204" pitchFamily="34" charset="-128"/>
              <a:buChar char="⁃"/>
            </a:pPr>
            <a:r>
              <a:rPr lang="en-GB" b="1" dirty="0">
                <a:solidFill>
                  <a:schemeClr val="tx1"/>
                </a:solidFill>
              </a:rPr>
              <a:t>N1=0.5,</a:t>
            </a:r>
            <a:r>
              <a:rPr lang="en-GB" dirty="0">
                <a:solidFill>
                  <a:schemeClr val="tx1"/>
                </a:solidFill>
              </a:rPr>
              <a:t> </a:t>
            </a:r>
            <a:r>
              <a:rPr lang="en-GB" b="1" dirty="0">
                <a:solidFill>
                  <a:schemeClr val="tx1"/>
                </a:solidFill>
              </a:rPr>
              <a:t>least sensitive to changes in pressure</a:t>
            </a:r>
          </a:p>
        </p:txBody>
      </p:sp>
      <p:sp>
        <p:nvSpPr>
          <p:cNvPr id="5" name="Content Placeholder 4">
            <a:extLst>
              <a:ext uri="{FF2B5EF4-FFF2-40B4-BE49-F238E27FC236}">
                <a16:creationId xmlns:a16="http://schemas.microsoft.com/office/drawing/2014/main" id="{808BC1AA-0C0C-5808-B92B-AD557E920B10}"/>
              </a:ext>
            </a:extLst>
          </p:cNvPr>
          <p:cNvSpPr>
            <a:spLocks noGrp="1"/>
          </p:cNvSpPr>
          <p:nvPr>
            <p:ph idx="4294967295"/>
          </p:nvPr>
        </p:nvSpPr>
        <p:spPr>
          <a:xfrm>
            <a:off x="6432479" y="2279445"/>
            <a:ext cx="5759521" cy="468675"/>
          </a:xfrm>
        </p:spPr>
        <p:txBody>
          <a:bodyPr>
            <a:normAutofit lnSpcReduction="10000"/>
          </a:bodyPr>
          <a:lstStyle/>
          <a:p>
            <a:pPr algn="ctr">
              <a:lnSpc>
                <a:spcPct val="100000"/>
              </a:lnSpc>
              <a:spcBef>
                <a:spcPts val="0"/>
              </a:spcBef>
            </a:pPr>
            <a:r>
              <a:rPr lang="en-GB" u="sng" dirty="0">
                <a:solidFill>
                  <a:schemeClr val="tx1"/>
                </a:solidFill>
              </a:rPr>
              <a:t>Variable Area Leaks</a:t>
            </a:r>
          </a:p>
        </p:txBody>
      </p:sp>
      <p:sp>
        <p:nvSpPr>
          <p:cNvPr id="6" name="Content Placeholder 5">
            <a:extLst>
              <a:ext uri="{FF2B5EF4-FFF2-40B4-BE49-F238E27FC236}">
                <a16:creationId xmlns:a16="http://schemas.microsoft.com/office/drawing/2014/main" id="{87CDE82E-CF46-5F07-98FA-8E92F850DDA2}"/>
              </a:ext>
            </a:extLst>
          </p:cNvPr>
          <p:cNvSpPr>
            <a:spLocks noGrp="1"/>
          </p:cNvSpPr>
          <p:nvPr>
            <p:ph idx="4294967295"/>
          </p:nvPr>
        </p:nvSpPr>
        <p:spPr>
          <a:xfrm>
            <a:off x="6432480" y="2748120"/>
            <a:ext cx="3582580" cy="1575095"/>
          </a:xfrm>
        </p:spPr>
        <p:txBody>
          <a:bodyPr>
            <a:normAutofit fontScale="85000" lnSpcReduction="10000"/>
          </a:bodyPr>
          <a:lstStyle/>
          <a:p>
            <a:pPr marL="285750" indent="-285750">
              <a:lnSpc>
                <a:spcPct val="100000"/>
              </a:lnSpc>
              <a:spcBef>
                <a:spcPts val="0"/>
              </a:spcBef>
              <a:buFont typeface="Meiryo" panose="020B0604030504040204" pitchFamily="34" charset="-128"/>
              <a:buChar char="⁃"/>
            </a:pPr>
            <a:r>
              <a:rPr lang="en-GB" b="1" dirty="0">
                <a:solidFill>
                  <a:schemeClr val="tx1"/>
                </a:solidFill>
              </a:rPr>
              <a:t>Occur in flexible pipes and Unavoidable Background Leakage (UBL)</a:t>
            </a:r>
          </a:p>
          <a:p>
            <a:pPr marL="285750" indent="-285750">
              <a:lnSpc>
                <a:spcPct val="100000"/>
              </a:lnSpc>
              <a:spcBef>
                <a:spcPts val="0"/>
              </a:spcBef>
              <a:buFont typeface="Meiryo" panose="020B0604030504040204" pitchFamily="34" charset="-128"/>
              <a:buChar char="⁃"/>
            </a:pPr>
            <a:r>
              <a:rPr lang="en-GB" b="1" dirty="0">
                <a:solidFill>
                  <a:schemeClr val="tx1"/>
                </a:solidFill>
              </a:rPr>
              <a:t>N1=1.5, most sensitive to changes in pressure</a:t>
            </a:r>
          </a:p>
        </p:txBody>
      </p:sp>
      <p:pic>
        <p:nvPicPr>
          <p:cNvPr id="10" name="Picture 9">
            <a:extLst>
              <a:ext uri="{FF2B5EF4-FFF2-40B4-BE49-F238E27FC236}">
                <a16:creationId xmlns:a16="http://schemas.microsoft.com/office/drawing/2014/main" id="{BBDBA806-C2D5-7D38-D714-A374D294059D}"/>
              </a:ext>
            </a:extLst>
          </p:cNvPr>
          <p:cNvPicPr>
            <a:picLocks/>
          </p:cNvPicPr>
          <p:nvPr/>
        </p:nvPicPr>
        <p:blipFill>
          <a:blip r:embed="rId7"/>
          <a:stretch>
            <a:fillRect/>
          </a:stretch>
        </p:blipFill>
        <p:spPr>
          <a:xfrm>
            <a:off x="2176941" y="4250212"/>
            <a:ext cx="3240000" cy="2520000"/>
          </a:xfrm>
          <a:prstGeom prst="rect">
            <a:avLst/>
          </a:prstGeom>
        </p:spPr>
      </p:pic>
      <p:pic>
        <p:nvPicPr>
          <p:cNvPr id="12" name="Video 5">
            <a:hlinkClick r:id="" action="ppaction://media"/>
            <a:extLst>
              <a:ext uri="{FF2B5EF4-FFF2-40B4-BE49-F238E27FC236}">
                <a16:creationId xmlns:a16="http://schemas.microsoft.com/office/drawing/2014/main" id="{4B7384B3-FE8F-2A60-F4C4-5032ED5FA716}"/>
              </a:ext>
            </a:extLst>
          </p:cNvPr>
          <p:cNvPicPr>
            <a:picLocks noChangeAspect="1"/>
          </p:cNvPicPr>
          <p:nvPr>
            <a:videoFile r:link="rId2"/>
            <p:extLst>
              <p:ext uri="{DAA4B4D4-6D71-4841-9C94-3DE7FCFB9230}">
                <p14:media xmlns:p14="http://schemas.microsoft.com/office/powerpoint/2010/main" r:embed="rId3">
                  <p14:trim end="20359"/>
                </p14:media>
              </p:ext>
            </p:extLst>
          </p:nvPr>
        </p:nvPicPr>
        <p:blipFill>
          <a:blip r:embed="rId8"/>
          <a:stretch>
            <a:fillRect/>
          </a:stretch>
        </p:blipFill>
        <p:spPr>
          <a:xfrm>
            <a:off x="4319833" y="2825274"/>
            <a:ext cx="1846514" cy="1334501"/>
          </a:xfrm>
          <a:prstGeom prst="rect">
            <a:avLst/>
          </a:prstGeom>
        </p:spPr>
      </p:pic>
      <p:pic>
        <p:nvPicPr>
          <p:cNvPr id="15" name="Picture 14">
            <a:extLst>
              <a:ext uri="{FF2B5EF4-FFF2-40B4-BE49-F238E27FC236}">
                <a16:creationId xmlns:a16="http://schemas.microsoft.com/office/drawing/2014/main" id="{3AD364FA-E476-99B3-CFD8-BDE58B84E366}"/>
              </a:ext>
            </a:extLst>
          </p:cNvPr>
          <p:cNvPicPr>
            <a:picLocks/>
          </p:cNvPicPr>
          <p:nvPr/>
        </p:nvPicPr>
        <p:blipFill>
          <a:blip r:embed="rId9"/>
          <a:stretch>
            <a:fillRect/>
          </a:stretch>
        </p:blipFill>
        <p:spPr>
          <a:xfrm>
            <a:off x="7692239" y="4246560"/>
            <a:ext cx="3240000" cy="2520000"/>
          </a:xfrm>
          <a:prstGeom prst="rect">
            <a:avLst/>
          </a:prstGeom>
        </p:spPr>
      </p:pic>
      <p:pic>
        <p:nvPicPr>
          <p:cNvPr id="16" name="Video 24">
            <a:hlinkClick r:id="" action="ppaction://media"/>
            <a:extLst>
              <a:ext uri="{FF2B5EF4-FFF2-40B4-BE49-F238E27FC236}">
                <a16:creationId xmlns:a16="http://schemas.microsoft.com/office/drawing/2014/main" id="{31D163C9-7A1B-89C4-A1AE-A38D550C2F5E}"/>
              </a:ext>
            </a:extLst>
          </p:cNvPr>
          <p:cNvPicPr>
            <a:picLocks/>
          </p:cNvPicPr>
          <p:nvPr>
            <a:videoFile r:link="rId2"/>
            <p:extLst>
              <p:ext uri="{DAA4B4D4-6D71-4841-9C94-3DE7FCFB9230}">
                <p14:media xmlns:p14="http://schemas.microsoft.com/office/powerpoint/2010/main" r:embed="rId4">
                  <p14:trim end="4315"/>
                </p14:media>
              </p:ext>
            </p:extLst>
          </p:nvPr>
        </p:nvPicPr>
        <p:blipFill>
          <a:blip r:embed="rId10"/>
          <a:stretch>
            <a:fillRect/>
          </a:stretch>
        </p:blipFill>
        <p:spPr>
          <a:xfrm rot="16200000">
            <a:off x="10393141" y="2578398"/>
            <a:ext cx="1332000" cy="1836000"/>
          </a:xfrm>
          <a:prstGeom prst="rect">
            <a:avLst/>
          </a:prstGeom>
        </p:spPr>
      </p:pic>
    </p:spTree>
    <p:custDataLst>
      <p:tags r:id="rId1"/>
    </p:custDataLst>
    <p:extLst>
      <p:ext uri="{BB962C8B-B14F-4D97-AF65-F5344CB8AC3E}">
        <p14:creationId xmlns:p14="http://schemas.microsoft.com/office/powerpoint/2010/main" val="12008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1" fill="hold" display="0">
                  <p:stCondLst>
                    <p:cond delay="indefinite"/>
                  </p:stCondLst>
                </p:cTn>
                <p:tgtEl>
                  <p:spTgt spid="12"/>
                </p:tgtEl>
              </p:cMediaNode>
            </p:video>
            <p:video>
              <p:cMediaNode vol="80000" mute="1">
                <p:cTn id="42" fill="hold" display="0">
                  <p:stCondLst>
                    <p:cond delay="indefinite"/>
                  </p:stCondLst>
                </p:cTn>
                <p:tgtEl>
                  <p:spTgt spid="16"/>
                </p:tgtEl>
              </p:cMediaNode>
            </p:video>
          </p:childTnLst>
        </p:cTn>
      </p:par>
    </p:tnLst>
    <p:bldLst>
      <p:bldP spid="3" grpId="0" build="p"/>
      <p:bldP spid="4" grpId="0" build="p"/>
      <p:bldP spid="5" grpId="0" build="p"/>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A63C-1D09-F3E8-77ED-B05908C89F3C}"/>
              </a:ext>
            </a:extLst>
          </p:cNvPr>
          <p:cNvSpPr>
            <a:spLocks noGrp="1"/>
          </p:cNvSpPr>
          <p:nvPr>
            <p:ph type="title"/>
          </p:nvPr>
        </p:nvSpPr>
        <p:spPr>
          <a:xfrm>
            <a:off x="1072473" y="1044054"/>
            <a:ext cx="10991511" cy="1030360"/>
          </a:xfrm>
        </p:spPr>
        <p:txBody>
          <a:bodyPr/>
          <a:lstStyle/>
          <a:p>
            <a:r>
              <a:rPr lang="en-GB" dirty="0"/>
              <a:t>Valid ranges of N1 values</a:t>
            </a:r>
          </a:p>
        </p:txBody>
      </p:sp>
      <p:sp>
        <p:nvSpPr>
          <p:cNvPr id="5" name="Slide Number Placeholder 4">
            <a:extLst>
              <a:ext uri="{FF2B5EF4-FFF2-40B4-BE49-F238E27FC236}">
                <a16:creationId xmlns:a16="http://schemas.microsoft.com/office/drawing/2014/main" id="{35BC48EB-AE99-D801-BBC0-8ACA4BAAC3A2}"/>
              </a:ext>
            </a:extLst>
          </p:cNvPr>
          <p:cNvSpPr>
            <a:spLocks noGrp="1"/>
          </p:cNvSpPr>
          <p:nvPr>
            <p:ph type="sldNum" sz="quarter" idx="12"/>
          </p:nvPr>
        </p:nvSpPr>
        <p:spPr/>
        <p:txBody>
          <a:bodyPr/>
          <a:lstStyle/>
          <a:p>
            <a:pPr rtl="0"/>
            <a:fld id="{FAEF9944-A4F6-4C59-AEBD-678D6480B8EA}" type="slidenum">
              <a:rPr lang="en-GB" smtClean="0"/>
              <a:t>6</a:t>
            </a:fld>
            <a:endParaRPr lang="en-GB" dirty="0"/>
          </a:p>
        </p:txBody>
      </p:sp>
      <p:pic>
        <p:nvPicPr>
          <p:cNvPr id="6" name="Picture 5">
            <a:extLst>
              <a:ext uri="{FF2B5EF4-FFF2-40B4-BE49-F238E27FC236}">
                <a16:creationId xmlns:a16="http://schemas.microsoft.com/office/drawing/2014/main" id="{F32F003A-E0AC-323B-F08D-E71E20A70315}"/>
              </a:ext>
            </a:extLst>
          </p:cNvPr>
          <p:cNvPicPr>
            <a:picLocks noChangeAspect="1"/>
          </p:cNvPicPr>
          <p:nvPr/>
        </p:nvPicPr>
        <p:blipFill rotWithShape="1">
          <a:blip r:embed="rId4"/>
          <a:srcRect t="29502" r="6181"/>
          <a:stretch/>
        </p:blipFill>
        <p:spPr>
          <a:xfrm>
            <a:off x="1072473" y="2239524"/>
            <a:ext cx="10991511" cy="4115556"/>
          </a:xfrm>
          <a:prstGeom prst="rect">
            <a:avLst/>
          </a:prstGeom>
        </p:spPr>
      </p:pic>
    </p:spTree>
    <p:custDataLst>
      <p:tags r:id="rId1"/>
    </p:custDataLst>
    <p:extLst>
      <p:ext uri="{BB962C8B-B14F-4D97-AF65-F5344CB8AC3E}">
        <p14:creationId xmlns:p14="http://schemas.microsoft.com/office/powerpoint/2010/main" val="1449961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E505C-BD56-A178-E87C-45A583C22C4F}"/>
              </a:ext>
            </a:extLst>
          </p:cNvPr>
          <p:cNvSpPr>
            <a:spLocks noGrp="1"/>
          </p:cNvSpPr>
          <p:nvPr>
            <p:ph type="title"/>
          </p:nvPr>
        </p:nvSpPr>
        <p:spPr/>
        <p:txBody>
          <a:bodyPr/>
          <a:lstStyle/>
          <a:p>
            <a:r>
              <a:rPr lang="en-GB" dirty="0"/>
              <a:t>What value of N1 do you use?</a:t>
            </a:r>
          </a:p>
        </p:txBody>
      </p:sp>
      <p:sp>
        <p:nvSpPr>
          <p:cNvPr id="5" name="Slide Number Placeholder 4">
            <a:extLst>
              <a:ext uri="{FF2B5EF4-FFF2-40B4-BE49-F238E27FC236}">
                <a16:creationId xmlns:a16="http://schemas.microsoft.com/office/drawing/2014/main" id="{089FFC6D-2C51-8F38-5B40-042ED0D5F0C1}"/>
              </a:ext>
            </a:extLst>
          </p:cNvPr>
          <p:cNvSpPr>
            <a:spLocks noGrp="1"/>
          </p:cNvSpPr>
          <p:nvPr>
            <p:ph type="sldNum" sz="quarter" idx="12"/>
          </p:nvPr>
        </p:nvSpPr>
        <p:spPr/>
        <p:txBody>
          <a:bodyPr/>
          <a:lstStyle/>
          <a:p>
            <a:pPr rtl="0"/>
            <a:fld id="{FAEF9944-A4F6-4C59-AEBD-678D6480B8EA}" type="slidenum">
              <a:rPr lang="en-GB" smtClean="0"/>
              <a:t>7</a:t>
            </a:fld>
            <a:endParaRPr lang="en-GB" dirty="0"/>
          </a:p>
        </p:txBody>
      </p:sp>
      <p:sp>
        <p:nvSpPr>
          <p:cNvPr id="6" name="TextBox 5">
            <a:extLst>
              <a:ext uri="{FF2B5EF4-FFF2-40B4-BE49-F238E27FC236}">
                <a16:creationId xmlns:a16="http://schemas.microsoft.com/office/drawing/2014/main" id="{FD18D43B-2D92-C074-0EE3-5FCEACB880DD}"/>
              </a:ext>
            </a:extLst>
          </p:cNvPr>
          <p:cNvSpPr txBox="1"/>
          <p:nvPr/>
        </p:nvSpPr>
        <p:spPr>
          <a:xfrm>
            <a:off x="1435608" y="2532888"/>
            <a:ext cx="10405872" cy="1938992"/>
          </a:xfrm>
          <a:prstGeom prst="rect">
            <a:avLst/>
          </a:prstGeom>
          <a:noFill/>
        </p:spPr>
        <p:txBody>
          <a:bodyPr wrap="square" rtlCol="0">
            <a:spAutoFit/>
          </a:bodyPr>
          <a:lstStyle/>
          <a:p>
            <a:pPr marL="285750" indent="-285750">
              <a:buFont typeface="Meiryo" panose="020B0604030504040204" pitchFamily="34" charset="-128"/>
              <a:buChar char="⁃"/>
            </a:pPr>
            <a:r>
              <a:rPr lang="en-GB" sz="2400" b="1" dirty="0"/>
              <a:t>Between 0.5-0.9?</a:t>
            </a:r>
          </a:p>
          <a:p>
            <a:pPr marL="285750" indent="-285750">
              <a:buFont typeface="Meiryo" panose="020B0604030504040204" pitchFamily="34" charset="-128"/>
              <a:buChar char="⁃"/>
            </a:pPr>
            <a:endParaRPr lang="en-GB" sz="2400" b="1" dirty="0"/>
          </a:p>
          <a:p>
            <a:pPr marL="285750" indent="-285750">
              <a:buFont typeface="Meiryo" panose="020B0604030504040204" pitchFamily="34" charset="-128"/>
              <a:buChar char="⁃"/>
            </a:pPr>
            <a:r>
              <a:rPr lang="en-GB" sz="2400" b="1" dirty="0"/>
              <a:t>Between 0.9-1.1?</a:t>
            </a:r>
          </a:p>
          <a:p>
            <a:pPr marL="285750" indent="-285750">
              <a:buFont typeface="Meiryo" panose="020B0604030504040204" pitchFamily="34" charset="-128"/>
              <a:buChar char="⁃"/>
            </a:pPr>
            <a:endParaRPr lang="en-GB" sz="2400" b="1" dirty="0"/>
          </a:p>
          <a:p>
            <a:pPr marL="285750" indent="-285750">
              <a:buFont typeface="Meiryo" panose="020B0604030504040204" pitchFamily="34" charset="-128"/>
              <a:buChar char="⁃"/>
            </a:pPr>
            <a:r>
              <a:rPr lang="en-GB" sz="2400" b="1" dirty="0"/>
              <a:t>Between 1.1-1.5?</a:t>
            </a:r>
          </a:p>
        </p:txBody>
      </p:sp>
      <p:sp>
        <p:nvSpPr>
          <p:cNvPr id="7" name="TextBox 6">
            <a:extLst>
              <a:ext uri="{FF2B5EF4-FFF2-40B4-BE49-F238E27FC236}">
                <a16:creationId xmlns:a16="http://schemas.microsoft.com/office/drawing/2014/main" id="{7F485367-8580-99F8-A130-A30B0F5AEFAB}"/>
              </a:ext>
            </a:extLst>
          </p:cNvPr>
          <p:cNvSpPr txBox="1"/>
          <p:nvPr/>
        </p:nvSpPr>
        <p:spPr>
          <a:xfrm>
            <a:off x="1435608" y="5379136"/>
            <a:ext cx="10405872" cy="461665"/>
          </a:xfrm>
          <a:prstGeom prst="rect">
            <a:avLst/>
          </a:prstGeom>
          <a:noFill/>
        </p:spPr>
        <p:txBody>
          <a:bodyPr wrap="square" rtlCol="0">
            <a:spAutoFit/>
          </a:bodyPr>
          <a:lstStyle/>
          <a:p>
            <a:pPr algn="ctr"/>
            <a:r>
              <a:rPr lang="en-GB" sz="2400" b="1" dirty="0">
                <a:solidFill>
                  <a:srgbClr val="0070C0"/>
                </a:solidFill>
              </a:rPr>
              <a:t>Do you use the same N1 value for every zone or DMA?</a:t>
            </a:r>
          </a:p>
        </p:txBody>
      </p:sp>
    </p:spTree>
    <p:custDataLst>
      <p:tags r:id="rId1"/>
    </p:custDataLst>
    <p:extLst>
      <p:ext uri="{BB962C8B-B14F-4D97-AF65-F5344CB8AC3E}">
        <p14:creationId xmlns:p14="http://schemas.microsoft.com/office/powerpoint/2010/main" val="331564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DB7E63-0AD5-451A-9802-48AB1D44E6A8}"/>
              </a:ext>
            </a:extLst>
          </p:cNvPr>
          <p:cNvSpPr>
            <a:spLocks noGrp="1"/>
          </p:cNvSpPr>
          <p:nvPr>
            <p:ph type="title"/>
          </p:nvPr>
        </p:nvSpPr>
        <p:spPr>
          <a:xfrm>
            <a:off x="118529" y="229273"/>
            <a:ext cx="4386969" cy="3054253"/>
          </a:xfrm>
        </p:spPr>
        <p:txBody>
          <a:bodyPr rtlCol="0">
            <a:normAutofit/>
          </a:bodyPr>
          <a:lstStyle/>
          <a:p>
            <a:pPr algn="ctr" rtl="0">
              <a:lnSpc>
                <a:spcPct val="100000"/>
              </a:lnSpc>
            </a:pPr>
            <a:r>
              <a:rPr lang="en-GB" sz="3200" dirty="0">
                <a:solidFill>
                  <a:schemeClr val="tx1"/>
                </a:solidFill>
              </a:rPr>
              <a:t>Calculating % Fixed and Variable Area Leakage from an N1 value</a:t>
            </a:r>
          </a:p>
        </p:txBody>
      </p:sp>
      <p:sp>
        <p:nvSpPr>
          <p:cNvPr id="9" name="Content Placeholder 8">
            <a:extLst>
              <a:ext uri="{FF2B5EF4-FFF2-40B4-BE49-F238E27FC236}">
                <a16:creationId xmlns:a16="http://schemas.microsoft.com/office/drawing/2014/main" id="{469D770A-D8B9-4D5E-BB61-CD763E29DC55}"/>
              </a:ext>
            </a:extLst>
          </p:cNvPr>
          <p:cNvSpPr>
            <a:spLocks noGrp="1"/>
          </p:cNvSpPr>
          <p:nvPr>
            <p:ph idx="1"/>
          </p:nvPr>
        </p:nvSpPr>
        <p:spPr>
          <a:xfrm>
            <a:off x="4805606" y="327048"/>
            <a:ext cx="7168362" cy="6439512"/>
          </a:xfrm>
        </p:spPr>
        <p:txBody>
          <a:bodyPr rtlCol="0">
            <a:normAutofit lnSpcReduction="10000"/>
          </a:bodyPr>
          <a:lstStyle/>
          <a:p>
            <a:pPr algn="ctr" rtl="0"/>
            <a:r>
              <a:rPr lang="en-GB" sz="2000" b="1" dirty="0">
                <a:solidFill>
                  <a:schemeClr val="tx1"/>
                </a:solidFill>
              </a:rPr>
              <a:t>With any value of N1, you can quickly calculate the % of fixed or variable area leaks</a:t>
            </a:r>
          </a:p>
          <a:p>
            <a:pPr rtl="0"/>
            <a:endParaRPr lang="en-GB" dirty="0">
              <a:solidFill>
                <a:schemeClr val="tx1"/>
              </a:solidFill>
            </a:endParaRPr>
          </a:p>
          <a:p>
            <a:pPr rtl="0"/>
            <a:endParaRPr lang="en-GB" dirty="0">
              <a:solidFill>
                <a:schemeClr val="tx1"/>
              </a:solidFill>
            </a:endParaRPr>
          </a:p>
          <a:p>
            <a:pPr rtl="0"/>
            <a:endParaRPr lang="en-GB" dirty="0">
              <a:solidFill>
                <a:schemeClr val="tx1"/>
              </a:solidFill>
            </a:endParaRPr>
          </a:p>
          <a:p>
            <a:pPr algn="ctr" rtl="0"/>
            <a:r>
              <a:rPr lang="en-GB" sz="1700" b="1" dirty="0">
                <a:solidFill>
                  <a:srgbClr val="0070C0"/>
                </a:solidFill>
              </a:rPr>
              <a:t>% of Variable Area Leaks = N1–0.50 = 0.79 =79%</a:t>
            </a:r>
          </a:p>
          <a:p>
            <a:pPr algn="ctr" rtl="0"/>
            <a:r>
              <a:rPr lang="en-GB" sz="1700" b="1" dirty="0">
                <a:solidFill>
                  <a:srgbClr val="00B050"/>
                </a:solidFill>
              </a:rPr>
              <a:t>% of Fixed Area Leaks = 1.50–N1 = 0.21 = 21%</a:t>
            </a:r>
          </a:p>
          <a:p>
            <a:pPr rtl="0"/>
            <a:endParaRPr lang="en-GB" dirty="0">
              <a:solidFill>
                <a:schemeClr val="tx1"/>
              </a:solidFill>
            </a:endParaRPr>
          </a:p>
          <a:p>
            <a:pPr rtl="0"/>
            <a:endParaRPr lang="en-GB" dirty="0">
              <a:solidFill>
                <a:schemeClr val="tx1"/>
              </a:solidFill>
            </a:endParaRPr>
          </a:p>
          <a:p>
            <a:pPr rtl="0"/>
            <a:endParaRPr lang="en-GB" dirty="0">
              <a:solidFill>
                <a:schemeClr val="tx1"/>
              </a:solidFill>
            </a:endParaRPr>
          </a:p>
          <a:p>
            <a:pPr rtl="0"/>
            <a:endParaRPr lang="en-GB" dirty="0">
              <a:solidFill>
                <a:schemeClr val="tx1"/>
              </a:solidFill>
            </a:endParaRPr>
          </a:p>
          <a:p>
            <a:pPr algn="ctr" rtl="0"/>
            <a:r>
              <a:rPr lang="en-GB" sz="1700" b="1" dirty="0">
                <a:solidFill>
                  <a:srgbClr val="0070C0"/>
                </a:solidFill>
              </a:rPr>
              <a:t>% of Variable Area Leaks = N1-0.50 = 0.3 = 30%</a:t>
            </a:r>
          </a:p>
          <a:p>
            <a:pPr algn="ctr" rtl="0"/>
            <a:r>
              <a:rPr lang="en-GB" sz="1700" b="1" dirty="0">
                <a:solidFill>
                  <a:srgbClr val="00B050"/>
                </a:solidFill>
              </a:rPr>
              <a:t>% of Fixed Area Leaks = 1.5-N1 = 0.7 = 70%</a:t>
            </a:r>
          </a:p>
        </p:txBody>
      </p:sp>
      <p:sp>
        <p:nvSpPr>
          <p:cNvPr id="23" name="Slide Number Placeholder 22">
            <a:extLst>
              <a:ext uri="{FF2B5EF4-FFF2-40B4-BE49-F238E27FC236}">
                <a16:creationId xmlns:a16="http://schemas.microsoft.com/office/drawing/2014/main" id="{1CFAACA4-65B8-42F6-BCD5-C3D1E8D95F2A}"/>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pPr rtl="0"/>
              <a:t>8</a:t>
            </a:fld>
            <a:endParaRPr lang="en-GB" dirty="0"/>
          </a:p>
        </p:txBody>
      </p:sp>
      <p:sp>
        <p:nvSpPr>
          <p:cNvPr id="11" name="Rectangle 10">
            <a:extLst>
              <a:ext uri="{FF2B5EF4-FFF2-40B4-BE49-F238E27FC236}">
                <a16:creationId xmlns:a16="http://schemas.microsoft.com/office/drawing/2014/main" id="{BF739BDA-9AD8-3E6C-D8E9-CBD8302DB59B}"/>
              </a:ext>
            </a:extLst>
          </p:cNvPr>
          <p:cNvSpPr/>
          <p:nvPr/>
        </p:nvSpPr>
        <p:spPr>
          <a:xfrm>
            <a:off x="4890492" y="1924154"/>
            <a:ext cx="7048222" cy="67412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GB" b="1" dirty="0">
                <a:solidFill>
                  <a:schemeClr val="tx1"/>
                </a:solidFill>
              </a:rPr>
              <a:t>If N1 = 1.29, what would you estimate the % of Fixed and Variable Area Leaks to be?</a:t>
            </a:r>
          </a:p>
        </p:txBody>
      </p:sp>
      <p:pic>
        <p:nvPicPr>
          <p:cNvPr id="10" name="Picture 9" descr="Blue abacus">
            <a:extLst>
              <a:ext uri="{FF2B5EF4-FFF2-40B4-BE49-F238E27FC236}">
                <a16:creationId xmlns:a16="http://schemas.microsoft.com/office/drawing/2014/main" id="{247A0D67-FFAF-6812-145D-1257FDCA8396}"/>
              </a:ext>
            </a:extLst>
          </p:cNvPr>
          <p:cNvPicPr>
            <a:picLocks noChangeAspect="1"/>
          </p:cNvPicPr>
          <p:nvPr/>
        </p:nvPicPr>
        <p:blipFill>
          <a:blip r:embed="rId4"/>
          <a:stretch>
            <a:fillRect/>
          </a:stretch>
        </p:blipFill>
        <p:spPr>
          <a:xfrm>
            <a:off x="0" y="3045279"/>
            <a:ext cx="4621876" cy="3812721"/>
          </a:xfrm>
          <a:prstGeom prst="rect">
            <a:avLst/>
          </a:prstGeom>
        </p:spPr>
      </p:pic>
      <p:sp>
        <p:nvSpPr>
          <p:cNvPr id="12" name="Rectangle 11">
            <a:extLst>
              <a:ext uri="{FF2B5EF4-FFF2-40B4-BE49-F238E27FC236}">
                <a16:creationId xmlns:a16="http://schemas.microsoft.com/office/drawing/2014/main" id="{44FEC45D-CAE2-061B-48C9-671FF6A75A34}"/>
              </a:ext>
            </a:extLst>
          </p:cNvPr>
          <p:cNvSpPr/>
          <p:nvPr/>
        </p:nvSpPr>
        <p:spPr>
          <a:xfrm>
            <a:off x="4890492" y="4354122"/>
            <a:ext cx="6985239" cy="84098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r>
              <a:rPr lang="en-GB" b="1" dirty="0">
                <a:solidFill>
                  <a:schemeClr val="tx1"/>
                </a:solidFill>
              </a:rPr>
              <a:t>If N1 = 0.8, what would you estimate the % of Fixed and Variable Area Leaks to be?</a:t>
            </a:r>
          </a:p>
        </p:txBody>
      </p:sp>
    </p:spTree>
    <p:custDataLst>
      <p:tags r:id="rId1"/>
    </p:custDataLst>
    <p:extLst>
      <p:ext uri="{BB962C8B-B14F-4D97-AF65-F5344CB8AC3E}">
        <p14:creationId xmlns:p14="http://schemas.microsoft.com/office/powerpoint/2010/main" val="110933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48C0F62-9551-4822-9F73-B10AB6719B49}"/>
              </a:ext>
            </a:extLst>
          </p:cNvPr>
          <p:cNvSpPr>
            <a:spLocks noGrp="1"/>
          </p:cNvSpPr>
          <p:nvPr>
            <p:ph type="title"/>
          </p:nvPr>
        </p:nvSpPr>
        <p:spPr>
          <a:xfrm>
            <a:off x="1535371" y="1044054"/>
            <a:ext cx="10013709" cy="1030360"/>
          </a:xfrm>
        </p:spPr>
        <p:txBody>
          <a:bodyPr rtlCol="0"/>
          <a:lstStyle/>
          <a:p>
            <a:pPr rtl="0"/>
            <a:r>
              <a:rPr lang="en-GB" dirty="0"/>
              <a:t>Implications of using a Fixed N1</a:t>
            </a:r>
          </a:p>
        </p:txBody>
      </p:sp>
      <p:sp>
        <p:nvSpPr>
          <p:cNvPr id="19" name="Slide Number Placeholder 18">
            <a:extLst>
              <a:ext uri="{FF2B5EF4-FFF2-40B4-BE49-F238E27FC236}">
                <a16:creationId xmlns:a16="http://schemas.microsoft.com/office/drawing/2014/main" id="{9DD3195E-7B1B-4AC6-8706-3E0DE49FE96A}"/>
              </a:ext>
            </a:extLst>
          </p:cNvPr>
          <p:cNvSpPr>
            <a:spLocks noGrp="1"/>
          </p:cNvSpPr>
          <p:nvPr>
            <p:ph type="sldNum" sz="quarter" idx="12"/>
          </p:nvPr>
        </p:nvSpPr>
        <p:spPr>
          <a:xfrm>
            <a:off x="10569202" y="6309360"/>
            <a:ext cx="979879" cy="457200"/>
          </a:xfrm>
        </p:spPr>
        <p:txBody>
          <a:bodyPr rtlCol="0"/>
          <a:lstStyle/>
          <a:p>
            <a:pPr rtl="0"/>
            <a:fld id="{FAEF9944-A4F6-4C59-AEBD-678D6480B8EA}" type="slidenum">
              <a:rPr lang="en-GB" smtClean="0"/>
              <a:pPr rtl="0"/>
              <a:t>9</a:t>
            </a:fld>
            <a:endParaRPr lang="en-GB" dirty="0"/>
          </a:p>
        </p:txBody>
      </p:sp>
      <p:sp>
        <p:nvSpPr>
          <p:cNvPr id="3" name="TextBox 2">
            <a:extLst>
              <a:ext uri="{FF2B5EF4-FFF2-40B4-BE49-F238E27FC236}">
                <a16:creationId xmlns:a16="http://schemas.microsoft.com/office/drawing/2014/main" id="{22A195F2-B2CB-72E2-29E6-ADAFB12B243F}"/>
              </a:ext>
            </a:extLst>
          </p:cNvPr>
          <p:cNvSpPr txBox="1"/>
          <p:nvPr/>
        </p:nvSpPr>
        <p:spPr>
          <a:xfrm>
            <a:off x="1240972" y="2498409"/>
            <a:ext cx="10793068" cy="3139321"/>
          </a:xfrm>
          <a:prstGeom prst="rect">
            <a:avLst/>
          </a:prstGeom>
          <a:noFill/>
        </p:spPr>
        <p:txBody>
          <a:bodyPr wrap="square">
            <a:spAutoFit/>
          </a:bodyPr>
          <a:lstStyle/>
          <a:p>
            <a:pPr marL="342900" indent="-342900">
              <a:buFont typeface="Meiryo" panose="020B0604030504040204" pitchFamily="34" charset="-128"/>
              <a:buChar char="⁃"/>
            </a:pPr>
            <a:r>
              <a:rPr lang="en-GB" sz="2000" dirty="0"/>
              <a:t>Fixed values of N1 are often used for simplicity in leakage calculations, but consider what this implies – </a:t>
            </a:r>
          </a:p>
          <a:p>
            <a:pPr marL="342900" indent="-342900">
              <a:buFont typeface="Meiryo" panose="020B0604030504040204" pitchFamily="34" charset="-128"/>
              <a:buChar char="⁃"/>
            </a:pPr>
            <a:endParaRPr lang="en-GB" sz="2000" dirty="0"/>
          </a:p>
          <a:p>
            <a:pPr algn="ctr"/>
            <a:r>
              <a:rPr lang="en-GB" sz="2000" b="1" u="sng" dirty="0">
                <a:solidFill>
                  <a:srgbClr val="0070C0"/>
                </a:solidFill>
              </a:rPr>
              <a:t>That the % of Fixed and Variable Area leaks does not change </a:t>
            </a:r>
          </a:p>
          <a:p>
            <a:pPr algn="ctr"/>
            <a:r>
              <a:rPr lang="en-GB" sz="2000" b="1" u="sng" dirty="0">
                <a:solidFill>
                  <a:srgbClr val="0070C0"/>
                </a:solidFill>
              </a:rPr>
              <a:t>when pressure is reduced or increased!</a:t>
            </a:r>
          </a:p>
          <a:p>
            <a:pPr marL="285750" indent="-285750">
              <a:buFont typeface="Meiryo" panose="020B0604030504040204" pitchFamily="34" charset="-128"/>
              <a:buChar char="⁃"/>
            </a:pPr>
            <a:endParaRPr lang="en-GB" sz="2000" b="1" dirty="0">
              <a:solidFill>
                <a:srgbClr val="00B050"/>
              </a:solidFill>
            </a:endParaRPr>
          </a:p>
          <a:p>
            <a:pPr marL="342900" indent="-342900">
              <a:buFont typeface="Meiryo" panose="020B0604030504040204" pitchFamily="34" charset="-128"/>
              <a:buChar char="⁃"/>
            </a:pPr>
            <a:r>
              <a:rPr lang="en-GB" sz="2000" b="1" dirty="0">
                <a:solidFill>
                  <a:srgbClr val="00B050"/>
                </a:solidFill>
              </a:rPr>
              <a:t>Does that make sense to you for small changes in pressure?</a:t>
            </a:r>
          </a:p>
          <a:p>
            <a:pPr marL="285750" indent="-285750">
              <a:buFont typeface="Meiryo" panose="020B0604030504040204" pitchFamily="34" charset="-128"/>
              <a:buChar char="⁃"/>
            </a:pPr>
            <a:endParaRPr lang="en-GB" dirty="0"/>
          </a:p>
          <a:p>
            <a:pPr marL="342900" indent="-342900">
              <a:buFont typeface="Meiryo" panose="020B0604030504040204" pitchFamily="34" charset="-128"/>
              <a:buChar char="⁃"/>
            </a:pPr>
            <a:r>
              <a:rPr lang="en-GB" sz="2000" b="1" dirty="0">
                <a:solidFill>
                  <a:srgbClr val="00B050"/>
                </a:solidFill>
              </a:rPr>
              <a:t>Does that make sense to you for large changes in pressure?</a:t>
            </a:r>
          </a:p>
          <a:p>
            <a:pPr marL="800100" lvl="1" indent="-342900">
              <a:buFont typeface="Meiryo" panose="020B0604030504040204" pitchFamily="34" charset="-128"/>
              <a:buChar char="⁃"/>
            </a:pPr>
            <a:r>
              <a:rPr lang="en-GB" sz="2000" b="1" dirty="0">
                <a:solidFill>
                  <a:srgbClr val="00B050"/>
                </a:solidFill>
              </a:rPr>
              <a:t>And what about NDFs for large changes in pressure</a:t>
            </a:r>
          </a:p>
        </p:txBody>
      </p:sp>
    </p:spTree>
    <p:custDataLst>
      <p:tags r:id="rId1"/>
    </p:custDataLst>
    <p:extLst>
      <p:ext uri="{BB962C8B-B14F-4D97-AF65-F5344CB8AC3E}">
        <p14:creationId xmlns:p14="http://schemas.microsoft.com/office/powerpoint/2010/main" val="358508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5236.tgt.Office_50301644_TF56000440_Win32_OJ112196103" id="{580BD9EC-6C19-4542-8B14-DA369C5CDA21}" vid="{FD53FB74-34FC-41BD-841A-01F3915863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99F8CEDD-DC61-403E-AD0F-EF7523F627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0F1594-3EA9-4B35-B72A-00D8B89F015B}">
  <ds:schemaRefs>
    <ds:schemaRef ds:uri="http://schemas.microsoft.com/sharepoint/v3/contenttype/forms"/>
  </ds:schemaRefs>
</ds:datastoreItem>
</file>

<file path=customXml/itemProps3.xml><?xml version="1.0" encoding="utf-8"?>
<ds:datastoreItem xmlns:ds="http://schemas.openxmlformats.org/officeDocument/2006/customXml" ds:itemID="{9BF9B764-6365-43A2-B92A-B9C4DD6E9B2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Shoji design</Template>
  <TotalTime>0</TotalTime>
  <Words>2990</Words>
  <Application>Microsoft Office PowerPoint</Application>
  <PresentationFormat>Widescreen</PresentationFormat>
  <Paragraphs>315</Paragraphs>
  <Slides>20</Slides>
  <Notes>20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Meiryo</vt:lpstr>
      <vt:lpstr>Arial</vt:lpstr>
      <vt:lpstr>Calibri</vt:lpstr>
      <vt:lpstr>Corbel</vt:lpstr>
      <vt:lpstr>ShojiVTI</vt:lpstr>
      <vt:lpstr>The power of n1</vt:lpstr>
      <vt:lpstr>Agenda</vt:lpstr>
      <vt:lpstr>What is N1 and what does it mean?</vt:lpstr>
      <vt:lpstr>Context - the Leak flow rate relationship journey</vt:lpstr>
      <vt:lpstr>Comparison of Fixed and Variable Area Leaks</vt:lpstr>
      <vt:lpstr>Valid ranges of N1 values</vt:lpstr>
      <vt:lpstr>What value of N1 do you use?</vt:lpstr>
      <vt:lpstr>Calculating % Fixed and Variable Area Leakage from an N1 value</vt:lpstr>
      <vt:lpstr>Implications of using a Fixed N1</vt:lpstr>
      <vt:lpstr>But N1 is not fixed</vt:lpstr>
      <vt:lpstr>Exploring the N1:AZP relationship</vt:lpstr>
      <vt:lpstr>Exploring the N1:AZP relationship </vt:lpstr>
      <vt:lpstr>Exploring the N1:AZP relationship</vt:lpstr>
      <vt:lpstr>FAVAD analysis of a reliable N1 test is the key to improved system-specific DMA calculations</vt:lpstr>
      <vt:lpstr>N1:AZP relationships</vt:lpstr>
      <vt:lpstr>Why it matters</vt:lpstr>
      <vt:lpstr>N1+System Correction Factors together</vt:lpstr>
      <vt:lpstr>N1, AZP and SCF together – GWF Balance</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n1</dc:title>
  <dc:creator>Kate Stanton-Davies</dc:creator>
  <cp:lastModifiedBy>Kate Stanton-Davies</cp:lastModifiedBy>
  <cp:revision>50</cp:revision>
  <dcterms:created xsi:type="dcterms:W3CDTF">2024-03-13T11:13:32Z</dcterms:created>
  <dcterms:modified xsi:type="dcterms:W3CDTF">2024-04-20T14:04:06Z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ArticulateGUID">
    <vt:lpwstr>3C698768-567C-43A3-9F43-ED70D116BDF6</vt:lpwstr>
  </property>
  <property fmtid="{D5CDD505-2E9C-101B-9397-08002B2CF9AE}" pid="4" name="ArticulatePath">
    <vt:lpwstr>The Power of N1 - Version 3 13 March 2024</vt:lpwstr>
  </property>
</Properties>
</file>